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2" r:id="rId3"/>
    <p:sldId id="276" r:id="rId4"/>
    <p:sldId id="264" r:id="rId5"/>
    <p:sldId id="265" r:id="rId6"/>
    <p:sldId id="267" r:id="rId7"/>
    <p:sldId id="268" r:id="rId8"/>
    <p:sldId id="270" r:id="rId9"/>
    <p:sldId id="273" r:id="rId10"/>
    <p:sldId id="277" r:id="rId11"/>
    <p:sldId id="278" r:id="rId12"/>
    <p:sldId id="279" r:id="rId13"/>
    <p:sldId id="280" r:id="rId14"/>
    <p:sldId id="281" r:id="rId15"/>
    <p:sldId id="282" r:id="rId16"/>
    <p:sldId id="283" r:id="rId17"/>
    <p:sldId id="284" r:id="rId18"/>
    <p:sldId id="286" r:id="rId19"/>
    <p:sldId id="287" r:id="rId20"/>
    <p:sldId id="288" r:id="rId21"/>
    <p:sldId id="289" r:id="rId22"/>
    <p:sldId id="290" r:id="rId23"/>
    <p:sldId id="291" r:id="rId24"/>
    <p:sldId id="292" r:id="rId25"/>
    <p:sldId id="293" r:id="rId26"/>
    <p:sldId id="294" r:id="rId27"/>
    <p:sldId id="295" r:id="rId28"/>
    <p:sldId id="299" r:id="rId29"/>
    <p:sldId id="296" r:id="rId30"/>
    <p:sldId id="297" r:id="rId31"/>
    <p:sldId id="298"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54"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36C6F6B-A89C-4866-8688-947A36DD8B92}" type="datetimeFigureOut">
              <a:rPr lang="en-US"/>
              <a:pPr>
                <a:defRPr/>
              </a:pPr>
              <a:t>5/25/2018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110D628-2114-4BEF-81E6-BA4B39834AB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81710F7-9A3C-4557-B871-A7C2EC641EBF}" type="datetimeFigureOut">
              <a:rPr lang="en-US"/>
              <a:pPr>
                <a:defRPr/>
              </a:pPr>
              <a:t>5/25/2018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28EE21-BD91-4621-AC19-C7633D880BA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927B4D4-55E4-45DF-87E1-642DDB8F67C5}" type="datetimeFigureOut">
              <a:rPr lang="en-US"/>
              <a:pPr>
                <a:defRPr/>
              </a:pPr>
              <a:t>5/25/2018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FF9345-6FBC-46BC-B5BB-D2010145AF5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A58E570-C5F6-4986-ACC4-B8CB8526D563}" type="datetimeFigureOut">
              <a:rPr lang="en-US"/>
              <a:pPr>
                <a:defRPr/>
              </a:pPr>
              <a:t>5/25/2018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FD8F6D-27EC-4C7F-9AFA-48C0F98175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ED7A9071-AE4D-48E2-B52D-77E04F1D4607}" type="datetimeFigureOut">
              <a:rPr lang="en-US"/>
              <a:pPr>
                <a:defRPr/>
              </a:pPr>
              <a:t>5/25/2018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9988FB8-829D-45CF-9E1D-230D1EA60B5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4429A57-920E-4155-A7F4-943B3FF2FD5D}" type="datetimeFigureOut">
              <a:rPr lang="en-US"/>
              <a:pPr>
                <a:defRPr/>
              </a:pPr>
              <a:t>5/25/2018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C63D467-0807-4E51-85ED-126C5D72FDB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77C4CFE-BFF8-4F13-89FA-8B3B0888D166}" type="datetimeFigureOut">
              <a:rPr lang="en-US"/>
              <a:pPr>
                <a:defRPr/>
              </a:pPr>
              <a:t>5/25/2018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77F0349-E978-4909-AE6D-D8166E35421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D8D6628-7868-46CD-8784-08B92C224D94}" type="datetimeFigureOut">
              <a:rPr lang="en-US"/>
              <a:pPr>
                <a:defRPr/>
              </a:pPr>
              <a:t>5/25/2018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8F0862-8FA2-4CBF-A7C9-E9432918922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77A0639-2580-48D1-BCD4-CC3B0203A05A}" type="datetimeFigureOut">
              <a:rPr lang="en-US"/>
              <a:pPr>
                <a:defRPr/>
              </a:pPr>
              <a:t>5/25/2018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2BC3F2B-8E6A-4C45-A704-27FAC58E976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3DE6A87-4378-4509-B5FC-21F86AF16E59}" type="datetimeFigureOut">
              <a:rPr lang="en-US"/>
              <a:pPr>
                <a:defRPr/>
              </a:pPr>
              <a:t>5/25/2018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D405F9-9EEF-4535-8D79-CF9EABD326E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42C9DE-EF2B-4F1F-AEDF-4BBB3BC96ECF}" type="datetimeFigureOut">
              <a:rPr lang="en-US"/>
              <a:pPr>
                <a:defRPr/>
              </a:pPr>
              <a:t>5/25/2018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F48610-3D86-4471-A720-A65723754F4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663F37AF-7318-44D6-BF23-CB2D96E00191}" type="datetimeFigureOut">
              <a:rPr lang="en-US"/>
              <a:pPr>
                <a:defRPr/>
              </a:pPr>
              <a:t>5/25/2018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095144F6-B3C0-4062-BA3A-24789C6D5C21}"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1142984"/>
            <a:ext cx="7772400" cy="4786329"/>
          </a:xfrm>
        </p:spPr>
        <p:txBody>
          <a:bodyPr/>
          <a:lstStyle/>
          <a:p>
            <a:r>
              <a:rPr lang="en-ZA" sz="6000" b="1" u="sng" dirty="0"/>
              <a:t>Discover</a:t>
            </a:r>
            <a:br>
              <a:rPr lang="en-ZA" sz="6000" b="1" u="sng" dirty="0"/>
            </a:br>
            <a:r>
              <a:rPr lang="en-ZA" sz="6000" b="1" u="sng" dirty="0"/>
              <a:t>Your Gifts </a:t>
            </a:r>
            <a:br>
              <a:rPr lang="en-US" sz="6000" dirty="0"/>
            </a:br>
            <a:endParaRPr lang="en-US" sz="6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25"/>
            <a:ext cx="8229600" cy="6286500"/>
          </a:xfrm>
        </p:spPr>
        <p:txBody>
          <a:bodyPr rtlCol="0">
            <a:normAutofit lnSpcReduction="10000"/>
          </a:bodyPr>
          <a:lstStyle/>
          <a:p>
            <a:pPr algn="ctr">
              <a:buNone/>
            </a:pPr>
            <a:r>
              <a:rPr lang="en-ZA" sz="4400" b="1" u="sng" dirty="0"/>
              <a:t>There are many gifts, but only 9 gifts of the Holy Spirit according 1 Cor.12:1-11  </a:t>
            </a:r>
            <a:endParaRPr lang="en-US" sz="4400" u="sng" dirty="0"/>
          </a:p>
          <a:p>
            <a:pPr>
              <a:buNone/>
            </a:pPr>
            <a:endParaRPr lang="en-ZA" sz="4400" b="1" i="1" u="sng" dirty="0"/>
          </a:p>
          <a:p>
            <a:pPr algn="ctr">
              <a:buNone/>
            </a:pPr>
            <a:r>
              <a:rPr lang="en-ZA" sz="3600" b="1" u="sng" dirty="0"/>
              <a:t>There is so much ignorance these days about God's gifts. </a:t>
            </a:r>
          </a:p>
          <a:p>
            <a:pPr algn="ctr">
              <a:buNone/>
            </a:pPr>
            <a:r>
              <a:rPr lang="en-ZA" sz="3600" dirty="0"/>
              <a:t>Paul wrote these words in </a:t>
            </a:r>
            <a:r>
              <a:rPr lang="en-ZA" sz="3600" b="1" u="sng" dirty="0"/>
              <a:t>1 Cor. 12:1</a:t>
            </a:r>
            <a:r>
              <a:rPr lang="en-ZA" sz="3600" dirty="0"/>
              <a:t> </a:t>
            </a:r>
          </a:p>
          <a:p>
            <a:pPr algn="ctr">
              <a:buNone/>
            </a:pPr>
            <a:r>
              <a:rPr lang="en-ZA" sz="3600" dirty="0"/>
              <a:t>“Now concerning spiritual gifts, brethren, </a:t>
            </a:r>
          </a:p>
          <a:p>
            <a:pPr algn="ctr">
              <a:buNone/>
            </a:pPr>
            <a:r>
              <a:rPr lang="en-ZA" sz="3600" dirty="0"/>
              <a:t>I would not have you ignorant”</a:t>
            </a:r>
            <a:endParaRPr lang="en-US" sz="3600" dirty="0"/>
          </a:p>
          <a:p>
            <a:r>
              <a:rPr lang="en-ZA" dirty="0"/>
              <a:t> </a:t>
            </a:r>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274638"/>
            <a:ext cx="8229600" cy="6440487"/>
          </a:xfrm>
        </p:spPr>
        <p:txBody>
          <a:bodyPr/>
          <a:lstStyle/>
          <a:p>
            <a:r>
              <a:rPr lang="en-ZA" sz="3600" b="1" u="sng" dirty="0"/>
              <a:t>If there was ever a time that the Church needed God's Holy Spirit, it is today.</a:t>
            </a:r>
            <a:br>
              <a:rPr lang="en-ZA" sz="3600" b="1" u="sng" dirty="0"/>
            </a:br>
            <a:br>
              <a:rPr lang="en-ZA" sz="3600" b="1" u="sng" dirty="0"/>
            </a:br>
            <a:r>
              <a:rPr lang="en-ZA" sz="3600" b="1" u="sng" dirty="0"/>
              <a:t>We must desire for the Spirit to come on us just as He came as a dove on Jesus when He was baptised in the Jordan River.</a:t>
            </a:r>
            <a:br>
              <a:rPr lang="en-US" sz="3600" dirty="0"/>
            </a:br>
            <a:r>
              <a:rPr lang="en-ZA" sz="3600" b="1" dirty="0"/>
              <a:t> </a:t>
            </a:r>
            <a:br>
              <a:rPr lang="en-US" sz="3600" dirty="0"/>
            </a:b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6297612"/>
          </a:xfrm>
        </p:spPr>
        <p:txBody>
          <a:bodyPr/>
          <a:lstStyle/>
          <a:p>
            <a:r>
              <a:rPr lang="en-ZA" sz="3600" b="1" u="sng" dirty="0"/>
              <a:t>It is striking to notice that the Holy Spirit is compared to a dove.</a:t>
            </a:r>
            <a:r>
              <a:rPr lang="en-ZA" sz="3600" u="sng" dirty="0"/>
              <a:t>  </a:t>
            </a:r>
            <a:br>
              <a:rPr lang="en-US" sz="3600" u="sng" dirty="0"/>
            </a:br>
            <a:br>
              <a:rPr lang="en-US" sz="3600" u="sng" dirty="0"/>
            </a:br>
            <a:r>
              <a:rPr lang="en-ZA" sz="3600" b="1" u="sng" dirty="0"/>
              <a:t>We read in Luke 3 v. 22</a:t>
            </a:r>
            <a:r>
              <a:rPr lang="en-ZA" sz="3600" dirty="0"/>
              <a:t> </a:t>
            </a:r>
            <a:br>
              <a:rPr lang="en-ZA" sz="3600" dirty="0"/>
            </a:br>
            <a:r>
              <a:rPr lang="en-ZA" sz="3600" dirty="0"/>
              <a:t>“And the Holy Spirit descended on Him (Jesus) in bodily form like a dove."</a:t>
            </a:r>
            <a:br>
              <a:rPr lang="en-US" sz="3600" dirty="0"/>
            </a:br>
            <a:r>
              <a:rPr lang="en-ZA" sz="3600" b="1" dirty="0"/>
              <a:t> </a:t>
            </a:r>
            <a:br>
              <a:rPr lang="en-US" sz="3600" dirty="0"/>
            </a:b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74638"/>
            <a:ext cx="8229600" cy="6154737"/>
          </a:xfrm>
        </p:spPr>
        <p:txBody>
          <a:bodyPr/>
          <a:lstStyle/>
          <a:p>
            <a:r>
              <a:rPr lang="en-ZA" b="1" u="sng" dirty="0"/>
              <a:t>Why is the Holy Spirit compared to a dove?</a:t>
            </a:r>
            <a:br>
              <a:rPr lang="en-US" dirty="0"/>
            </a:br>
            <a:br>
              <a:rPr lang="en-US" dirty="0"/>
            </a:br>
            <a:r>
              <a:rPr lang="en-ZA" sz="3200" b="1" u="sng" dirty="0"/>
              <a:t>A dove is very sensitive</a:t>
            </a:r>
            <a:r>
              <a:rPr lang="en-ZA" sz="3200" b="1" dirty="0"/>
              <a:t>.</a:t>
            </a:r>
            <a:r>
              <a:rPr lang="en-ZA" sz="3200" dirty="0"/>
              <a:t> </a:t>
            </a:r>
            <a:br>
              <a:rPr lang="en-ZA" sz="3200" dirty="0"/>
            </a:br>
            <a:r>
              <a:rPr lang="en-ZA" sz="3200" dirty="0"/>
              <a:t>We can grieve the Holy Spirit – </a:t>
            </a:r>
            <a:r>
              <a:rPr lang="en-ZA" sz="3200" b="1" u="sng" dirty="0"/>
              <a:t>Eph. 4 v. 30</a:t>
            </a:r>
            <a:r>
              <a:rPr lang="en-ZA" sz="3200" dirty="0"/>
              <a:t>  </a:t>
            </a:r>
            <a:br>
              <a:rPr lang="en-ZA" sz="3200" dirty="0"/>
            </a:br>
            <a:r>
              <a:rPr lang="en-ZA" sz="3200" u="sng" dirty="0"/>
              <a:t>The Amplified Bible Translation</a:t>
            </a:r>
            <a:r>
              <a:rPr lang="en-ZA" sz="3200" dirty="0"/>
              <a:t>: "and do not grieve the Holy Spirit of God, do not offend, or vex (tease) or sadden Him" </a:t>
            </a:r>
            <a:br>
              <a:rPr lang="en-US" sz="3200" dirty="0"/>
            </a:br>
            <a:br>
              <a:rPr lang="en-US" sz="3200" dirty="0"/>
            </a:br>
            <a:r>
              <a:rPr lang="en-ZA" sz="3200" b="1" u="sng" dirty="0"/>
              <a:t>Eph. 4:25 to 29 tells us what grieves the Spirit.</a:t>
            </a:r>
            <a:br>
              <a:rPr lang="en-US" sz="3200" b="1" u="sng" dirty="0"/>
            </a:br>
            <a:r>
              <a:rPr lang="en-ZA" sz="3200" b="1" dirty="0"/>
              <a:t> </a:t>
            </a:r>
            <a:br>
              <a:rPr lang="en-US" sz="3200" dirty="0"/>
            </a:br>
            <a:endParaRPr lang="en-US" sz="32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12"/>
          </a:xfrm>
        </p:spPr>
        <p:txBody>
          <a:bodyPr rtlCol="0">
            <a:normAutofit fontScale="90000"/>
          </a:bodyPr>
          <a:lstStyle/>
          <a:p>
            <a:pPr lvl="0"/>
            <a:r>
              <a:rPr lang="en-ZA" b="1" u="sng" dirty="0"/>
              <a:t>A dove has a fixed direction</a:t>
            </a:r>
            <a:r>
              <a:rPr lang="en-ZA" u="sng" dirty="0"/>
              <a:t>.  </a:t>
            </a:r>
            <a:br>
              <a:rPr lang="en-ZA" u="sng" dirty="0"/>
            </a:br>
            <a:br>
              <a:rPr lang="en-ZA" u="sng" dirty="0"/>
            </a:br>
            <a:r>
              <a:rPr lang="en-ZA" dirty="0"/>
              <a:t>Think of carrier pigeons and how they find their way back home.  </a:t>
            </a:r>
            <a:br>
              <a:rPr lang="en-ZA" dirty="0"/>
            </a:br>
            <a:br>
              <a:rPr lang="en-ZA" dirty="0"/>
            </a:br>
            <a:r>
              <a:rPr lang="en-ZA" b="1" u="sng" dirty="0"/>
              <a:t>The Holy Spirit will always give you direction!  </a:t>
            </a:r>
            <a:r>
              <a:rPr lang="en-ZA" dirty="0"/>
              <a:t>Believe that for those in your family who have lost their spiritual direction.</a:t>
            </a:r>
            <a:br>
              <a:rPr lang="en-US" dirty="0"/>
            </a:br>
            <a:r>
              <a:rPr lang="en-ZA" sz="3200" dirty="0"/>
              <a:t> </a:t>
            </a:r>
            <a:br>
              <a:rPr lang="en-US" sz="3200" dirty="0"/>
            </a:br>
            <a:endParaRPr lang="en-US" sz="32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75"/>
          </a:xfrm>
        </p:spPr>
        <p:txBody>
          <a:bodyPr rtlCol="0">
            <a:noAutofit/>
          </a:bodyPr>
          <a:lstStyle/>
          <a:p>
            <a:pPr lvl="0"/>
            <a:br>
              <a:rPr lang="en-ZA" sz="4000" b="1" u="sng" dirty="0"/>
            </a:br>
            <a:r>
              <a:rPr lang="en-ZA" sz="4000" b="1" u="sng" dirty="0"/>
              <a:t>A dove has no gall bladder!</a:t>
            </a:r>
            <a:r>
              <a:rPr lang="en-ZA" sz="4000" dirty="0"/>
              <a:t>  </a:t>
            </a:r>
            <a:br>
              <a:rPr lang="en-ZA" sz="4000" dirty="0"/>
            </a:br>
            <a:br>
              <a:rPr lang="en-ZA" sz="4000" dirty="0"/>
            </a:br>
            <a:r>
              <a:rPr lang="en-ZA" sz="4000" b="1" u="sng" dirty="0"/>
              <a:t>There is no bitterness in God! </a:t>
            </a:r>
            <a:br>
              <a:rPr lang="en-ZA" sz="4000" b="1" u="sng" dirty="0"/>
            </a:br>
            <a:r>
              <a:rPr lang="en-ZA" sz="4000" dirty="0"/>
              <a:t>The Greek word for bitterness is </a:t>
            </a:r>
            <a:r>
              <a:rPr lang="en-ZA" sz="4000" b="1" dirty="0"/>
              <a:t>"</a:t>
            </a:r>
            <a:r>
              <a:rPr lang="en-ZA" sz="4000" b="1" u="sng" dirty="0" err="1"/>
              <a:t>pikros</a:t>
            </a:r>
            <a:r>
              <a:rPr lang="en-ZA" sz="4000" b="1" dirty="0"/>
              <a:t>"</a:t>
            </a:r>
            <a:r>
              <a:rPr lang="en-ZA" sz="4000" dirty="0"/>
              <a:t> </a:t>
            </a:r>
            <a:br>
              <a:rPr lang="en-ZA" sz="4000" dirty="0"/>
            </a:br>
            <a:r>
              <a:rPr lang="en-ZA" sz="4000" b="1" u="sng" dirty="0"/>
              <a:t>Meaning: “to cut or to stab”</a:t>
            </a:r>
            <a:r>
              <a:rPr lang="en-ZA" sz="4000" dirty="0"/>
              <a:t>  </a:t>
            </a:r>
            <a:br>
              <a:rPr lang="en-US" sz="4000" dirty="0"/>
            </a:br>
            <a:br>
              <a:rPr lang="en-US" sz="4000" dirty="0"/>
            </a:br>
            <a:r>
              <a:rPr lang="en-ZA" sz="4000" dirty="0"/>
              <a:t>If someone </a:t>
            </a:r>
            <a:r>
              <a:rPr lang="en-ZA" sz="4000" b="1" dirty="0"/>
              <a:t>“</a:t>
            </a:r>
            <a:r>
              <a:rPr lang="en-ZA" sz="4000" b="1" u="sng" dirty="0"/>
              <a:t>cut and stab</a:t>
            </a:r>
            <a:r>
              <a:rPr lang="en-ZA" sz="4000" b="1" dirty="0"/>
              <a:t>”</a:t>
            </a:r>
            <a:r>
              <a:rPr lang="en-ZA" sz="4000" dirty="0"/>
              <a:t> others with their mouth there is bitterness in their hearts!!</a:t>
            </a:r>
            <a:br>
              <a:rPr lang="en-US" sz="4000" dirty="0"/>
            </a:b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6369050"/>
          </a:xfrm>
        </p:spPr>
        <p:txBody>
          <a:bodyPr/>
          <a:lstStyle/>
          <a:p>
            <a:pPr lvl="0"/>
            <a:br>
              <a:rPr lang="en-ZA" sz="4000" b="1" u="sng" dirty="0"/>
            </a:br>
            <a:r>
              <a:rPr lang="en-ZA" sz="4000" b="1" u="sng" dirty="0"/>
              <a:t>A dove has perfect balance</a:t>
            </a:r>
            <a:br>
              <a:rPr lang="en-ZA" sz="4000" b="1" u="sng" dirty="0"/>
            </a:br>
            <a:r>
              <a:rPr lang="en-ZA" sz="4000" b="1" u="sng" dirty="0"/>
              <a:t>in its wings.</a:t>
            </a:r>
            <a:r>
              <a:rPr lang="en-ZA" sz="4000" u="sng" dirty="0"/>
              <a:t> </a:t>
            </a:r>
            <a:br>
              <a:rPr lang="en-ZA" sz="4000" u="sng" dirty="0"/>
            </a:br>
            <a:br>
              <a:rPr lang="en-ZA" sz="4000" dirty="0"/>
            </a:br>
            <a:r>
              <a:rPr lang="en-ZA" sz="4000" b="1" dirty="0"/>
              <a:t>Did you know that the dove has equal numbers of flight feathers in each wing?</a:t>
            </a:r>
            <a:br>
              <a:rPr lang="en-ZA" sz="4000" b="1" dirty="0"/>
            </a:br>
            <a:br>
              <a:rPr lang="en-US" sz="4000" dirty="0"/>
            </a:br>
            <a:r>
              <a:rPr lang="en-ZA" sz="4000" b="1" u="sng" dirty="0"/>
              <a:t>The Holy Spirit therefore brings a perfect balance between gifts and fruits in the Church.</a:t>
            </a:r>
            <a:br>
              <a:rPr lang="en-US" sz="4000" b="1" dirty="0"/>
            </a:br>
            <a:r>
              <a:rPr lang="en-ZA" sz="3200" dirty="0"/>
              <a:t> </a:t>
            </a:r>
            <a:br>
              <a:rPr lang="en-US" sz="3200" dirty="0"/>
            </a:b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74638"/>
            <a:ext cx="8229600" cy="6583362"/>
          </a:xfrm>
        </p:spPr>
        <p:txBody>
          <a:bodyPr/>
          <a:lstStyle/>
          <a:p>
            <a:br>
              <a:rPr lang="en-ZA" sz="3600" b="1" u="sng" dirty="0"/>
            </a:br>
            <a:r>
              <a:rPr lang="en-ZA" sz="3600" b="1" u="sng" dirty="0"/>
              <a:t>The High Priest's robe: </a:t>
            </a:r>
            <a:br>
              <a:rPr lang="en-ZA" sz="3600" b="1" u="sng" dirty="0"/>
            </a:br>
            <a:r>
              <a:rPr lang="en-ZA" sz="3600" b="1" u="sng" dirty="0"/>
              <a:t>Exodus 28:31 to 35</a:t>
            </a:r>
            <a:r>
              <a:rPr lang="en-ZA" sz="3600" u="sng" dirty="0"/>
              <a:t>  </a:t>
            </a:r>
            <a:br>
              <a:rPr lang="en-US" sz="3600" u="sng" dirty="0"/>
            </a:br>
            <a:br>
              <a:rPr lang="en-US" sz="3600" dirty="0"/>
            </a:br>
            <a:r>
              <a:rPr lang="en-ZA" sz="3600" dirty="0"/>
              <a:t>At the bottom of his robe there were </a:t>
            </a:r>
            <a:br>
              <a:rPr lang="en-ZA" sz="3600" dirty="0"/>
            </a:br>
            <a:r>
              <a:rPr lang="en-ZA" sz="3600" b="1" u="sng" dirty="0"/>
              <a:t>bells and pomegranates </a:t>
            </a:r>
            <a:br>
              <a:rPr lang="en-ZA" sz="3600" dirty="0"/>
            </a:br>
            <a:br>
              <a:rPr lang="en-ZA" sz="3600" dirty="0"/>
            </a:br>
            <a:r>
              <a:rPr lang="en-ZA" sz="3600" dirty="0"/>
              <a:t>The bells that made a noise represent the </a:t>
            </a:r>
            <a:r>
              <a:rPr lang="en-ZA" sz="3600" b="1" u="sng" dirty="0"/>
              <a:t>gifts</a:t>
            </a:r>
            <a:r>
              <a:rPr lang="en-ZA" sz="3600" dirty="0"/>
              <a:t> and the pomegranates represent </a:t>
            </a:r>
            <a:r>
              <a:rPr lang="en-ZA" sz="3600" b="1" u="sng" dirty="0"/>
              <a:t>fruit</a:t>
            </a:r>
            <a:r>
              <a:rPr lang="en-ZA" sz="3600" dirty="0"/>
              <a:t>.  </a:t>
            </a:r>
            <a:br>
              <a:rPr lang="en-ZA" sz="3600" dirty="0"/>
            </a:br>
            <a:br>
              <a:rPr lang="en-ZA" sz="3600" dirty="0"/>
            </a:br>
            <a:r>
              <a:rPr lang="en-ZA" sz="3600" b="1" u="sng" dirty="0"/>
              <a:t>If you seek the Gifts – also seek the Fruit!</a:t>
            </a:r>
            <a:br>
              <a:rPr lang="en-US" sz="3600" b="1" u="sng" dirty="0"/>
            </a:br>
            <a:r>
              <a:rPr lang="en-ZA" dirty="0"/>
              <a:t> </a:t>
            </a:r>
            <a:br>
              <a:rPr lang="en-US" dirty="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lstStyle/>
          <a:p>
            <a:br>
              <a:rPr lang="en-ZA" sz="3600" dirty="0"/>
            </a:br>
            <a:r>
              <a:rPr lang="en-ZA" sz="3600" b="1" u="sng" dirty="0"/>
              <a:t>The noise that the bells made while the priest moved continuously was an indication that he was alive.  </a:t>
            </a:r>
            <a:br>
              <a:rPr lang="en-ZA" sz="3600" b="1" u="sng" dirty="0"/>
            </a:br>
            <a:br>
              <a:rPr lang="en-ZA" sz="3600" dirty="0"/>
            </a:br>
            <a:r>
              <a:rPr lang="en-ZA" sz="3600" dirty="0"/>
              <a:t>Congregations where the gifts are not working maybe busy dying!</a:t>
            </a:r>
            <a:br>
              <a:rPr lang="en-ZA" sz="3600" dirty="0"/>
            </a:br>
            <a:br>
              <a:rPr lang="en-US" sz="3600" dirty="0"/>
            </a:br>
            <a:r>
              <a:rPr lang="en-ZA" sz="3600" dirty="0"/>
              <a:t>Let us choose life by stirring up the gifts! </a:t>
            </a:r>
            <a:br>
              <a:rPr lang="en-US" sz="3600" dirty="0"/>
            </a:br>
            <a:r>
              <a:rPr lang="en-ZA" sz="3600" b="1" u="sng" dirty="0"/>
              <a:t>2 Timothy 1 verse 6</a:t>
            </a:r>
            <a:br>
              <a:rPr lang="en-US" sz="3600" u="sng" dirty="0"/>
            </a:br>
            <a:r>
              <a:rPr lang="en-ZA" dirty="0"/>
              <a:t> </a:t>
            </a:r>
            <a:br>
              <a:rPr lang="en-US" dirty="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u="sng" dirty="0"/>
              <a:t>You “stir up” your gift by doing the following</a:t>
            </a:r>
            <a:r>
              <a:rPr lang="en-ZA" b="1" dirty="0"/>
              <a:t>:</a:t>
            </a:r>
            <a:br>
              <a:rPr lang="en-US" dirty="0"/>
            </a:br>
            <a:r>
              <a:rPr lang="en-ZA" dirty="0"/>
              <a:t> </a:t>
            </a:r>
            <a:br>
              <a:rPr lang="en-US" dirty="0"/>
            </a:br>
            <a:r>
              <a:rPr lang="en-US" dirty="0"/>
              <a:t>(1) </a:t>
            </a:r>
            <a:r>
              <a:rPr lang="en-ZA" dirty="0"/>
              <a:t>Pray about your Gift</a:t>
            </a:r>
            <a:br>
              <a:rPr lang="en-US" dirty="0"/>
            </a:br>
            <a:r>
              <a:rPr lang="en-US" dirty="0"/>
              <a:t>(2) Learn more about your Gift</a:t>
            </a:r>
            <a:br>
              <a:rPr lang="en-US" dirty="0"/>
            </a:br>
            <a:r>
              <a:rPr lang="en-US" dirty="0"/>
              <a:t>(3) </a:t>
            </a:r>
            <a:r>
              <a:rPr lang="en-ZA" dirty="0"/>
              <a:t>Make yourself available for God </a:t>
            </a:r>
            <a:br>
              <a:rPr lang="en-US" dirty="0"/>
            </a:br>
            <a:r>
              <a:rPr lang="en-ZA" dirty="0"/>
              <a:t> </a:t>
            </a:r>
            <a:br>
              <a:rPr lang="en-US" dirty="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br>
              <a:rPr lang="en-ZA" b="1" u="sng" dirty="0"/>
            </a:br>
            <a:r>
              <a:rPr lang="en-ZA" b="1" u="sng" dirty="0"/>
              <a:t>Write the gifts (1 Cor. 12)</a:t>
            </a:r>
            <a:br>
              <a:rPr lang="en-ZA" b="1" u="sng" dirty="0"/>
            </a:br>
            <a:r>
              <a:rPr lang="en-ZA" b="1" u="sng" dirty="0"/>
              <a:t>opposite the fruits of the Spirit (Gal. 5:22)</a:t>
            </a:r>
            <a:br>
              <a:rPr lang="en-ZA" b="1" u="sng" dirty="0"/>
            </a:br>
            <a:br>
              <a:rPr lang="en-ZA" b="1" u="sng" dirty="0"/>
            </a:br>
            <a:r>
              <a:rPr lang="en-ZA" b="1" u="sng" dirty="0"/>
              <a:t>And then you will see that there is a perfect balance between</a:t>
            </a:r>
            <a:br>
              <a:rPr lang="en-ZA" b="1" u="sng" dirty="0"/>
            </a:br>
            <a:r>
              <a:rPr lang="en-ZA" b="1" u="sng" dirty="0"/>
              <a:t>GIFTS AND FRUIT</a:t>
            </a:r>
            <a:br>
              <a:rPr lang="en-US" dirty="0"/>
            </a:br>
            <a:r>
              <a:rPr lang="en-ZA" cap="all" dirty="0"/>
              <a:t> </a:t>
            </a:r>
            <a:br>
              <a:rPr lang="en-US" dirty="0"/>
            </a:br>
            <a:r>
              <a:rPr lang="en-ZA" b="1" cap="all" dirty="0"/>
              <a:t> </a:t>
            </a:r>
            <a:br>
              <a:rPr lang="en-US" dirty="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br>
              <a:rPr lang="en-ZA" b="1" u="sng" cap="all" dirty="0"/>
            </a:br>
            <a:br>
              <a:rPr lang="en-ZA" b="1" u="sng" cap="all" dirty="0"/>
            </a:br>
            <a:br>
              <a:rPr lang="en-ZA" b="1" u="sng" cap="all" dirty="0"/>
            </a:br>
            <a:r>
              <a:rPr lang="en-ZA" b="1" u="sng" cap="all" dirty="0"/>
              <a:t>LET’s talk about The gifts of the Holy Spirit</a:t>
            </a:r>
            <a:br>
              <a:rPr lang="en-US" dirty="0"/>
            </a:br>
            <a:r>
              <a:rPr lang="en-ZA" b="1" dirty="0"/>
              <a:t> </a:t>
            </a:r>
            <a:br>
              <a:rPr lang="en-US" dirty="0"/>
            </a:br>
            <a:r>
              <a:rPr lang="en-ZA" b="1" u="sng" dirty="0"/>
              <a:t>A Word of Wisdom</a:t>
            </a:r>
            <a:br>
              <a:rPr lang="en-US" u="sng" dirty="0"/>
            </a:br>
            <a:br>
              <a:rPr lang="en-US" dirty="0"/>
            </a:br>
            <a:r>
              <a:rPr lang="en-ZA" sz="3200" dirty="0"/>
              <a:t>The gift of a </a:t>
            </a:r>
            <a:r>
              <a:rPr lang="en-ZA" sz="3200" b="1" u="sng" dirty="0"/>
              <a:t>Word of Wisdom</a:t>
            </a:r>
            <a:r>
              <a:rPr lang="en-ZA" sz="3200" dirty="0"/>
              <a:t> is something that can only be given by the Holy Spirit to a person.  Whilst natural wisdom has facts to its disposal the gift of the word of wisdom relies on a direct revelation from God.</a:t>
            </a:r>
            <a:br>
              <a:rPr lang="en-US" sz="3200" dirty="0"/>
            </a:br>
            <a:r>
              <a:rPr lang="en-ZA" dirty="0"/>
              <a:t> </a:t>
            </a:r>
            <a:br>
              <a:rPr lang="en-US" dirty="0"/>
            </a:br>
            <a:r>
              <a:rPr lang="en-ZA" dirty="0"/>
              <a:t> </a:t>
            </a:r>
            <a:br>
              <a:rPr lang="en-US" dirty="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pPr lvl="0"/>
            <a:r>
              <a:rPr lang="en-ZA" b="1" u="sng" dirty="0"/>
              <a:t>A Word of Knowledge</a:t>
            </a:r>
            <a:br>
              <a:rPr lang="en-US" u="sng" dirty="0"/>
            </a:br>
            <a:r>
              <a:rPr lang="en-ZA" dirty="0"/>
              <a:t> </a:t>
            </a:r>
            <a:br>
              <a:rPr lang="en-US" dirty="0"/>
            </a:br>
            <a:r>
              <a:rPr lang="en-ZA" dirty="0"/>
              <a:t>It is a gift of a </a:t>
            </a:r>
            <a:r>
              <a:rPr lang="en-ZA" b="1" u="sng" dirty="0"/>
              <a:t>Word</a:t>
            </a:r>
            <a:r>
              <a:rPr lang="en-ZA" dirty="0"/>
              <a:t> of Knowledge and as in the first gift it only works when it is spoken.</a:t>
            </a:r>
            <a:br>
              <a:rPr lang="en-US" dirty="0"/>
            </a:br>
            <a:r>
              <a:rPr lang="en-ZA" dirty="0"/>
              <a:t> </a:t>
            </a:r>
            <a:br>
              <a:rPr lang="en-US" dirty="0"/>
            </a:br>
            <a:r>
              <a:rPr lang="en-ZA" cap="all" dirty="0"/>
              <a:t> </a:t>
            </a:r>
            <a:br>
              <a:rPr lang="en-US" dirty="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sz="3600" b="1" u="sng" dirty="0"/>
              <a:t>The purpose for a Word of Knowledge</a:t>
            </a:r>
            <a:br>
              <a:rPr lang="en-US" sz="3600" u="sng" dirty="0"/>
            </a:br>
            <a:r>
              <a:rPr lang="en-ZA" sz="3200" b="1" dirty="0"/>
              <a:t> </a:t>
            </a:r>
            <a:br>
              <a:rPr lang="en-US" sz="3200" dirty="0"/>
            </a:br>
            <a:r>
              <a:rPr lang="en-ZA" sz="3200" dirty="0"/>
              <a:t>It warns Gods children against their enemies.  </a:t>
            </a:r>
            <a:br>
              <a:rPr lang="en-ZA" sz="3200" dirty="0"/>
            </a:br>
            <a:r>
              <a:rPr lang="en-ZA" sz="3200" b="1" u="sng" dirty="0"/>
              <a:t>2 Kings 6: 8 to 12</a:t>
            </a:r>
            <a:br>
              <a:rPr lang="en-US" sz="3200" b="1" u="sng" dirty="0"/>
            </a:br>
            <a:r>
              <a:rPr lang="en-ZA" sz="3200" dirty="0"/>
              <a:t> </a:t>
            </a:r>
            <a:br>
              <a:rPr lang="en-US" sz="3200" dirty="0"/>
            </a:br>
            <a:r>
              <a:rPr lang="en-ZA" sz="3200" dirty="0"/>
              <a:t>It helps us to know Gods will for our lives.</a:t>
            </a:r>
            <a:br>
              <a:rPr lang="en-US" sz="3200" dirty="0"/>
            </a:br>
            <a:r>
              <a:rPr lang="en-ZA" sz="3200" b="1" u="sng" dirty="0"/>
              <a:t>Acts 9: 11 and 12 </a:t>
            </a:r>
            <a:br>
              <a:rPr lang="en-US" b="1" u="sng" dirty="0"/>
            </a:br>
            <a:r>
              <a:rPr lang="en-ZA" dirty="0"/>
              <a:t>           </a:t>
            </a:r>
            <a:br>
              <a:rPr lang="en-US" dirty="0"/>
            </a:br>
            <a:r>
              <a:rPr lang="en-ZA" dirty="0"/>
              <a:t> </a:t>
            </a:r>
            <a:br>
              <a:rPr lang="en-US" dirty="0"/>
            </a:b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pPr lvl="0"/>
            <a:r>
              <a:rPr lang="en-ZA" b="1" u="sng" dirty="0"/>
              <a:t>A word of knowledge helps in prevailing prayer</a:t>
            </a:r>
            <a:br>
              <a:rPr lang="en-US" b="1" u="sng" dirty="0"/>
            </a:br>
            <a:r>
              <a:rPr lang="en-ZA" dirty="0"/>
              <a:t>     </a:t>
            </a:r>
            <a:br>
              <a:rPr lang="en-ZA" dirty="0"/>
            </a:br>
            <a:r>
              <a:rPr lang="en-ZA" u="sng" dirty="0"/>
              <a:t>When God gives you</a:t>
            </a:r>
            <a:br>
              <a:rPr lang="en-ZA" u="sng" dirty="0"/>
            </a:br>
            <a:r>
              <a:rPr lang="en-ZA" u="sng" dirty="0"/>
              <a:t>knowledge about someone,</a:t>
            </a:r>
            <a:br>
              <a:rPr lang="en-ZA" u="sng" dirty="0"/>
            </a:br>
            <a:r>
              <a:rPr lang="en-ZA" u="sng" dirty="0"/>
              <a:t>please pray right there!!</a:t>
            </a:r>
            <a:br>
              <a:rPr lang="en-ZA" dirty="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u="sng" dirty="0"/>
              <a:t>A word of knowledge reveals things in people’s lives</a:t>
            </a:r>
            <a:br>
              <a:rPr lang="en-US" u="sng" dirty="0"/>
            </a:br>
            <a:br>
              <a:rPr lang="en-US" dirty="0"/>
            </a:br>
            <a:r>
              <a:rPr lang="en-ZA" dirty="0"/>
              <a:t>Through this gift Nathan the prophet helped David to confess his sins before God.</a:t>
            </a:r>
            <a:br>
              <a:rPr lang="en-US" dirty="0"/>
            </a:br>
            <a:r>
              <a:rPr lang="en-ZA" dirty="0"/>
              <a:t> </a:t>
            </a:r>
            <a:br>
              <a:rPr lang="en-US" dirty="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pPr lvl="0"/>
            <a:r>
              <a:rPr lang="en-ZA" b="1" u="sng" dirty="0"/>
              <a:t>The Gift of Faith</a:t>
            </a:r>
            <a:br>
              <a:rPr lang="en-US" u="sng" dirty="0"/>
            </a:br>
            <a:r>
              <a:rPr lang="en-ZA" dirty="0"/>
              <a:t> </a:t>
            </a:r>
            <a:br>
              <a:rPr lang="en-US" dirty="0"/>
            </a:br>
            <a:r>
              <a:rPr lang="en-ZA" dirty="0"/>
              <a:t>We all have faith.  (Romans 12 v. 3) It is impossible to please God without faith.  (Hebrews 11 v. 6)</a:t>
            </a:r>
            <a:br>
              <a:rPr lang="en-US" dirty="0"/>
            </a:br>
            <a:r>
              <a:rPr lang="en-ZA" dirty="0"/>
              <a:t>	</a:t>
            </a:r>
            <a:br>
              <a:rPr lang="en-US" dirty="0"/>
            </a:br>
            <a:r>
              <a:rPr lang="en-ZA" dirty="0"/>
              <a:t>  </a:t>
            </a:r>
            <a:br>
              <a:rPr lang="en-US" dirty="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u="sng" dirty="0"/>
              <a:t>Gifts of Healing</a:t>
            </a:r>
            <a:br>
              <a:rPr lang="en-US" dirty="0"/>
            </a:br>
            <a:r>
              <a:rPr lang="en-ZA" b="1" dirty="0"/>
              <a:t> </a:t>
            </a:r>
            <a:br>
              <a:rPr lang="en-US" b="1" dirty="0"/>
            </a:br>
            <a:r>
              <a:rPr lang="en-ZA" u="sng" dirty="0"/>
              <a:t>1 Corinthians 12 v. 9</a:t>
            </a:r>
            <a:br>
              <a:rPr lang="en-US" dirty="0"/>
            </a:br>
            <a:r>
              <a:rPr lang="en-ZA" dirty="0"/>
              <a:t>      </a:t>
            </a:r>
            <a:br>
              <a:rPr lang="en-US" dirty="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sz="3600" b="1" u="sng" dirty="0"/>
              <a:t>The purpose of this gift</a:t>
            </a:r>
            <a:br>
              <a:rPr lang="en-US" sz="3600" u="sng" dirty="0"/>
            </a:br>
            <a:r>
              <a:rPr lang="en-ZA" b="1" dirty="0"/>
              <a:t> </a:t>
            </a:r>
            <a:br>
              <a:rPr lang="en-US" dirty="0"/>
            </a:br>
            <a:r>
              <a:rPr lang="en-US" sz="3200" dirty="0"/>
              <a:t>(1) T</a:t>
            </a:r>
            <a:r>
              <a:rPr lang="en-ZA" sz="3200" dirty="0"/>
              <a:t>o glorify God  (Acts 3 v. 1 to 9)</a:t>
            </a:r>
            <a:br>
              <a:rPr lang="en-US" sz="3200" dirty="0"/>
            </a:br>
            <a:r>
              <a:rPr lang="en-US" sz="3200" dirty="0"/>
              <a:t>(2) </a:t>
            </a:r>
            <a:r>
              <a:rPr lang="en-ZA" sz="3200" dirty="0"/>
              <a:t>To destroy the works of the devil  </a:t>
            </a:r>
            <a:br>
              <a:rPr lang="en-ZA" sz="3200" dirty="0"/>
            </a:br>
            <a:r>
              <a:rPr lang="en-ZA" sz="3200" dirty="0"/>
              <a:t>(Acts 10:38; Luke 13:10 - 17)</a:t>
            </a:r>
            <a:br>
              <a:rPr lang="en-US" sz="3200" dirty="0"/>
            </a:br>
            <a:r>
              <a:rPr lang="en-US" sz="3200" dirty="0"/>
              <a:t>(3) </a:t>
            </a:r>
            <a:r>
              <a:rPr lang="en-ZA" sz="3200" dirty="0"/>
              <a:t>To confirm the Gospel  (Mark 16:20)</a:t>
            </a:r>
            <a:br>
              <a:rPr lang="en-ZA" sz="3200" dirty="0"/>
            </a:br>
            <a:br>
              <a:rPr lang="en-US" sz="3200" dirty="0"/>
            </a:br>
            <a:r>
              <a:rPr lang="en-US" sz="3200" b="1" u="sng" dirty="0"/>
              <a:t>Healing will </a:t>
            </a:r>
            <a:r>
              <a:rPr lang="en-ZA" sz="3200" b="1" u="sng" dirty="0"/>
              <a:t>draw people to God!</a:t>
            </a:r>
            <a:br>
              <a:rPr lang="en-US" sz="3200" b="1" u="sng" dirty="0"/>
            </a:br>
            <a:r>
              <a:rPr lang="en-ZA" sz="3200" b="1" u="sng" dirty="0"/>
              <a:t>This happened through the ages!</a:t>
            </a:r>
            <a:br>
              <a:rPr lang="en-ZA" sz="3200" b="1" u="sng" dirty="0"/>
            </a:br>
            <a:endParaRPr lang="en-US" b="1" u="sng"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br>
              <a:rPr lang="en-ZA" sz="3600" b="1" u="sng" dirty="0"/>
            </a:br>
            <a:r>
              <a:rPr lang="en-ZA" sz="3600" b="1" u="sng" dirty="0"/>
              <a:t>Working of Miracles</a:t>
            </a:r>
            <a:br>
              <a:rPr lang="en-US" sz="3600" u="sng" dirty="0"/>
            </a:br>
            <a:r>
              <a:rPr lang="en-ZA" b="1" dirty="0"/>
              <a:t> </a:t>
            </a:r>
            <a:br>
              <a:rPr lang="en-US" dirty="0"/>
            </a:br>
            <a:r>
              <a:rPr lang="en-ZA" sz="3200" dirty="0"/>
              <a:t>Natural laws change when this Gift works  </a:t>
            </a:r>
            <a:br>
              <a:rPr lang="en-ZA" sz="3200" dirty="0"/>
            </a:br>
            <a:r>
              <a:rPr lang="en-ZA" sz="3200" dirty="0"/>
              <a:t>(2 Kings 6:1 to 7)</a:t>
            </a:r>
            <a:br>
              <a:rPr lang="en-US" sz="3200" dirty="0"/>
            </a:br>
            <a:br>
              <a:rPr lang="en-US" sz="3200" dirty="0"/>
            </a:br>
            <a:r>
              <a:rPr lang="en-ZA" sz="3200" dirty="0"/>
              <a:t>Demons are driven out by this Gift   </a:t>
            </a:r>
            <a:br>
              <a:rPr lang="en-ZA" sz="3200" dirty="0"/>
            </a:br>
            <a:r>
              <a:rPr lang="en-ZA" sz="3200" dirty="0"/>
              <a:t>(Matt 17:20  Acts 16:16-18) </a:t>
            </a:r>
            <a:br>
              <a:rPr lang="en-US" sz="3200" dirty="0"/>
            </a:br>
            <a:br>
              <a:rPr lang="en-US" sz="3200" dirty="0"/>
            </a:br>
            <a:r>
              <a:rPr lang="en-ZA" sz="3200" dirty="0"/>
              <a:t>The dead are raised by the working of miracles </a:t>
            </a:r>
            <a:br>
              <a:rPr lang="en-US" sz="3200" dirty="0"/>
            </a:br>
            <a:r>
              <a:rPr lang="fr-FR" sz="3200" dirty="0"/>
              <a:t>           Tabitha(Dorcas) </a:t>
            </a:r>
            <a:r>
              <a:rPr lang="fr-FR" sz="3200" dirty="0" err="1"/>
              <a:t>Acts</a:t>
            </a:r>
            <a:r>
              <a:rPr lang="fr-FR" sz="3200" dirty="0"/>
              <a:t> 9:30-42</a:t>
            </a:r>
            <a:br>
              <a:rPr lang="fr-FR" sz="3200" dirty="0"/>
            </a:br>
            <a:r>
              <a:rPr lang="fr-FR" sz="3200" dirty="0" err="1"/>
              <a:t>Eutychus</a:t>
            </a:r>
            <a:r>
              <a:rPr lang="fr-FR" sz="3200" dirty="0"/>
              <a:t> </a:t>
            </a:r>
            <a:r>
              <a:rPr lang="en-ZA" sz="3200" dirty="0"/>
              <a:t>Acts 20:7-12</a:t>
            </a:r>
            <a:br>
              <a:rPr lang="en-US" sz="3200" dirty="0"/>
            </a:br>
            <a:r>
              <a:rPr lang="en-ZA" sz="3200" dirty="0"/>
              <a:t> </a:t>
            </a:r>
            <a:br>
              <a:rPr lang="en-US" sz="3200" dirty="0"/>
            </a:br>
            <a:endParaRPr lang="en-US"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sz="3600" b="1" u="sng" dirty="0"/>
              <a:t>Prophecy</a:t>
            </a:r>
            <a:br>
              <a:rPr lang="en-US" sz="3600" u="sng" dirty="0"/>
            </a:br>
            <a:r>
              <a:rPr lang="en-ZA" b="1" dirty="0"/>
              <a:t> </a:t>
            </a:r>
            <a:br>
              <a:rPr lang="en-US" dirty="0"/>
            </a:br>
            <a:r>
              <a:rPr lang="en-ZA" sz="3200" b="1" dirty="0"/>
              <a:t>We find in </a:t>
            </a:r>
            <a:r>
              <a:rPr lang="en-ZA" sz="3200" b="1" u="sng" dirty="0"/>
              <a:t>1 Corinthians 14 v. 29 to 32</a:t>
            </a:r>
            <a:r>
              <a:rPr lang="en-ZA" sz="3200" b="1" dirty="0"/>
              <a:t> how the gift of prophecy should work in the church. </a:t>
            </a:r>
            <a:r>
              <a:rPr lang="en-ZA" b="1" dirty="0"/>
              <a:t> </a:t>
            </a:r>
            <a:br>
              <a:rPr lang="en-US" b="1" dirty="0"/>
            </a:br>
            <a:br>
              <a:rPr lang="en-US" dirty="0"/>
            </a:br>
            <a:r>
              <a:rPr lang="en-ZA" sz="3200" b="1" u="sng" dirty="0"/>
              <a:t>An example in the Bible: Acts 11 v. 28</a:t>
            </a:r>
            <a:br>
              <a:rPr lang="en-ZA" sz="3200" b="1" u="sng" dirty="0"/>
            </a:br>
            <a:r>
              <a:rPr lang="en-ZA" dirty="0"/>
              <a:t> </a:t>
            </a:r>
            <a:br>
              <a:rPr lang="en-US" dirty="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sz="3200" b="1" u="sng" dirty="0"/>
              <a:t>Paul shows us the following:</a:t>
            </a:r>
            <a:br>
              <a:rPr lang="en-US" sz="3200" u="sng" dirty="0"/>
            </a:br>
            <a:r>
              <a:rPr lang="en-ZA" sz="3200" dirty="0"/>
              <a:t>That we must desire to prophesy.  </a:t>
            </a:r>
            <a:br>
              <a:rPr lang="en-ZA" sz="3200" dirty="0"/>
            </a:br>
            <a:r>
              <a:rPr lang="en-ZA" sz="3200" b="1" u="sng" dirty="0"/>
              <a:t>1 Corinthians 14: 31 and 39</a:t>
            </a:r>
            <a:br>
              <a:rPr lang="en-US" sz="3200" b="1" u="sng" dirty="0"/>
            </a:br>
            <a:br>
              <a:rPr lang="en-US" sz="3200" dirty="0"/>
            </a:br>
            <a:r>
              <a:rPr lang="en-US" sz="3200" b="1" u="sng" dirty="0"/>
              <a:t>How do you understand 1 Cor. 14:3?</a:t>
            </a:r>
            <a:br>
              <a:rPr lang="en-US" sz="3200" dirty="0"/>
            </a:br>
            <a:br>
              <a:rPr lang="en-US" sz="3200" dirty="0"/>
            </a:br>
            <a:r>
              <a:rPr lang="en-ZA" sz="3200" b="1" u="sng" dirty="0"/>
              <a:t>Prophecy can be judged – 1 Cor. 14:29</a:t>
            </a:r>
            <a:br>
              <a:rPr lang="en-US" sz="3200" dirty="0"/>
            </a:br>
            <a:r>
              <a:rPr lang="en-ZA" sz="3200" dirty="0"/>
              <a:t>     Thus prophecy may never take the place of God's word.  </a:t>
            </a:r>
            <a:br>
              <a:rPr lang="en-US" sz="3200" b="1" dirty="0"/>
            </a:br>
            <a:r>
              <a:rPr lang="en-ZA" dirty="0"/>
              <a:t>     		 </a:t>
            </a:r>
            <a:br>
              <a:rPr lang="en-US" dirty="0"/>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54758"/>
          </a:xfrm>
        </p:spPr>
        <p:txBody>
          <a:bodyPr/>
          <a:lstStyle/>
          <a:p>
            <a:br>
              <a:rPr lang="en-ZA" sz="3600" b="1" u="sng" dirty="0"/>
            </a:br>
            <a:r>
              <a:rPr lang="en-ZA" sz="3600" b="1" u="sng" dirty="0"/>
              <a:t>Discernment of spirits</a:t>
            </a:r>
            <a:br>
              <a:rPr lang="en-US" sz="3600" u="sng" dirty="0"/>
            </a:br>
            <a:r>
              <a:rPr lang="en-ZA" b="1" dirty="0"/>
              <a:t> </a:t>
            </a:r>
            <a:br>
              <a:rPr lang="en-US" dirty="0"/>
            </a:br>
            <a:r>
              <a:rPr lang="en-US" dirty="0"/>
              <a:t>  </a:t>
            </a:r>
            <a:r>
              <a:rPr lang="en-ZA" u="sng" dirty="0"/>
              <a:t>Note</a:t>
            </a:r>
            <a:r>
              <a:rPr lang="en-ZA" dirty="0"/>
              <a:t>: It is not discerning people but spirits.  It is not reading people's minds.  </a:t>
            </a:r>
            <a:br>
              <a:rPr lang="en-ZA" dirty="0"/>
            </a:br>
            <a:br>
              <a:rPr lang="en-ZA" dirty="0"/>
            </a:br>
            <a:r>
              <a:rPr lang="en-ZA" dirty="0"/>
              <a:t>We deal with spirits in the air.  </a:t>
            </a:r>
            <a:br>
              <a:rPr lang="en-US"/>
            </a:br>
            <a:r>
              <a:rPr lang="en-ZA" b="1" u="sng"/>
              <a:t>Ephesians </a:t>
            </a:r>
            <a:r>
              <a:rPr lang="en-ZA" b="1" u="sng" dirty="0"/>
              <a:t>6 v. 12 </a:t>
            </a:r>
            <a:br>
              <a:rPr lang="en-US" b="1" u="sng" dirty="0"/>
            </a:br>
            <a:endParaRPr lang="en-US" b="1" u="sng"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pPr lvl="0"/>
            <a:br>
              <a:rPr lang="en-ZA" sz="3200" dirty="0"/>
            </a:br>
            <a:br>
              <a:rPr lang="en-ZA" sz="3200" dirty="0"/>
            </a:br>
            <a:r>
              <a:rPr lang="en-ZA" sz="3200" b="1" u="sng" dirty="0"/>
              <a:t>Fear can be a spirit!</a:t>
            </a:r>
            <a:r>
              <a:rPr lang="en-ZA" sz="3200" dirty="0"/>
              <a:t> </a:t>
            </a:r>
            <a:br>
              <a:rPr lang="en-ZA" sz="3200" dirty="0"/>
            </a:br>
            <a:r>
              <a:rPr lang="en-ZA" sz="3200" dirty="0"/>
              <a:t>(2 Timothy 1 v. 7)</a:t>
            </a:r>
            <a:br>
              <a:rPr lang="en-US" sz="3200" dirty="0"/>
            </a:br>
            <a:r>
              <a:rPr lang="en-ZA" sz="3200" b="1" u="sng" dirty="0"/>
              <a:t>Lies are a spirit!</a:t>
            </a:r>
            <a:r>
              <a:rPr lang="en-ZA" sz="3200" dirty="0"/>
              <a:t>  </a:t>
            </a:r>
            <a:br>
              <a:rPr lang="en-ZA" sz="3200" dirty="0"/>
            </a:br>
            <a:r>
              <a:rPr lang="en-ZA" sz="3200" dirty="0"/>
              <a:t>(1 Kings 22 v. 19 to 23; </a:t>
            </a:r>
            <a:br>
              <a:rPr lang="en-ZA" sz="3200" dirty="0"/>
            </a:br>
            <a:r>
              <a:rPr lang="en-ZA" sz="3200" dirty="0"/>
              <a:t>2 Thessalonians 2: 9 to 12)</a:t>
            </a:r>
            <a:br>
              <a:rPr lang="en-US" sz="3200" dirty="0"/>
            </a:br>
            <a:r>
              <a:rPr lang="en-ZA" sz="3200" b="1" u="sng" dirty="0"/>
              <a:t>Uncleanness is a spirit!</a:t>
            </a:r>
            <a:r>
              <a:rPr lang="en-ZA" sz="3200" dirty="0"/>
              <a:t>  (Luke 4 v. 33 to 35; </a:t>
            </a:r>
            <a:br>
              <a:rPr lang="en-ZA" sz="3200" dirty="0"/>
            </a:br>
            <a:r>
              <a:rPr lang="en-ZA" sz="3200" dirty="0"/>
              <a:t>	Acts 5 v. 16; Mark 5 v. 2; Luke 9 v. 42).</a:t>
            </a:r>
            <a:br>
              <a:rPr lang="en-US" sz="3200" dirty="0"/>
            </a:br>
            <a:r>
              <a:rPr lang="en-ZA" sz="3200" b="1" u="sng" dirty="0"/>
              <a:t>Sickness can also be a spirit!</a:t>
            </a:r>
            <a:r>
              <a:rPr lang="en-ZA" sz="3200" b="1" dirty="0"/>
              <a:t>   </a:t>
            </a:r>
            <a:br>
              <a:rPr lang="en-ZA" sz="3200" b="1" dirty="0"/>
            </a:br>
            <a:r>
              <a:rPr lang="en-ZA" sz="3200" dirty="0"/>
              <a:t>(Luke 13 v. 11 to 16)</a:t>
            </a:r>
            <a:br>
              <a:rPr lang="en-US" sz="3200" dirty="0"/>
            </a:br>
            <a:r>
              <a:rPr lang="en-ZA" sz="3200" dirty="0"/>
              <a:t>     </a:t>
            </a:r>
            <a:r>
              <a:rPr lang="en-ZA" sz="3200" b="1" u="sng" dirty="0"/>
              <a:t> Rebellion is a spirit.</a:t>
            </a:r>
            <a:r>
              <a:rPr lang="en-ZA" sz="3200" dirty="0"/>
              <a:t> </a:t>
            </a:r>
            <a:br>
              <a:rPr lang="en-ZA" sz="3200" dirty="0"/>
            </a:br>
            <a:r>
              <a:rPr lang="en-ZA" sz="3200" dirty="0"/>
              <a:t>(1 Samuel 15 v. 23)</a:t>
            </a:r>
            <a:br>
              <a:rPr lang="en-US" sz="3200" dirty="0"/>
            </a:br>
            <a:r>
              <a:rPr lang="en-ZA" dirty="0"/>
              <a:t> </a:t>
            </a:r>
            <a:r>
              <a:rPr lang="en-ZA" sz="4000" b="1" u="sng" dirty="0"/>
              <a:t>The most sickness is not a “spirit”</a:t>
            </a:r>
            <a:br>
              <a:rPr lang="en-US" sz="4000" b="1" u="sng" dirty="0"/>
            </a:br>
            <a:r>
              <a:rPr lang="en-ZA" dirty="0"/>
              <a:t> </a:t>
            </a:r>
            <a:br>
              <a:rPr lang="en-US" dirty="0"/>
            </a:b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br>
              <a:rPr lang="en-US" sz="3600" b="1" u="sng" dirty="0"/>
            </a:br>
            <a:br>
              <a:rPr lang="en-US" sz="3600" b="1" u="sng" dirty="0"/>
            </a:br>
            <a:r>
              <a:rPr lang="en-US" sz="3600" b="1" u="sng" dirty="0"/>
              <a:t> </a:t>
            </a:r>
            <a:r>
              <a:rPr lang="en-ZA" sz="3600" b="1" u="sng" dirty="0"/>
              <a:t>Different kinds of tongues</a:t>
            </a:r>
            <a:br>
              <a:rPr lang="en-US" sz="3600" u="sng" dirty="0"/>
            </a:br>
            <a:br>
              <a:rPr lang="en-US" sz="3600" u="sng" dirty="0"/>
            </a:br>
            <a:r>
              <a:rPr lang="en-ZA" dirty="0"/>
              <a:t> </a:t>
            </a:r>
            <a:r>
              <a:rPr lang="en-ZA" sz="3200" b="1" i="1" u="sng" dirty="0"/>
              <a:t>But why tongues...  What value do strange tongues have?</a:t>
            </a:r>
            <a:br>
              <a:rPr lang="en-US" sz="3200" u="sng" dirty="0"/>
            </a:br>
            <a:r>
              <a:rPr lang="en-ZA" sz="3200" b="1" u="sng" dirty="0"/>
              <a:t>1 Corinthians 14 v. 2</a:t>
            </a:r>
            <a:br>
              <a:rPr lang="en-ZA" sz="3200" dirty="0"/>
            </a:br>
            <a:br>
              <a:rPr lang="en-ZA" sz="3200" dirty="0"/>
            </a:br>
            <a:r>
              <a:rPr lang="en-ZA" sz="3200" dirty="0"/>
              <a:t>It is so wonderful to pray in a strange tongue.  The devil does not understand what you pray  </a:t>
            </a:r>
            <a:br>
              <a:rPr lang="en-US" sz="3200" dirty="0"/>
            </a:br>
            <a:r>
              <a:rPr lang="en-ZA" sz="3200" dirty="0"/>
              <a:t>1 Corinthians 14 v. 4: "he who speaks in a tongue edifies himself"</a:t>
            </a:r>
            <a:br>
              <a:rPr lang="en-US" sz="3200" dirty="0"/>
            </a:br>
            <a:r>
              <a:rPr lang="en-US" sz="3200" b="1" u="sng" dirty="0"/>
              <a:t>Also read: 1 Cor., 14:4</a:t>
            </a:r>
            <a:r>
              <a:rPr lang="en-ZA" dirty="0"/>
              <a:t> </a:t>
            </a:r>
            <a:br>
              <a:rPr lang="en-US" dirty="0"/>
            </a:br>
            <a:br>
              <a:rPr lang="en-US" dirty="0"/>
            </a:br>
            <a:r>
              <a:rPr lang="en-ZA" dirty="0"/>
              <a:t> </a:t>
            </a:r>
            <a:br>
              <a:rPr lang="en-US" dirty="0"/>
            </a:b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sz="4000" b="1" u="sng" dirty="0"/>
              <a:t>Interpretation of tongues</a:t>
            </a:r>
            <a:br>
              <a:rPr lang="en-US" sz="4000" u="sng" dirty="0"/>
            </a:br>
            <a:r>
              <a:rPr lang="en-ZA" b="1" dirty="0"/>
              <a:t> </a:t>
            </a:r>
            <a:br>
              <a:rPr lang="en-US" dirty="0"/>
            </a:br>
            <a:r>
              <a:rPr lang="en-ZA" sz="3200" dirty="0"/>
              <a:t>This is not the natural ability to understand </a:t>
            </a:r>
            <a:br>
              <a:rPr lang="en-ZA" sz="3200" dirty="0"/>
            </a:br>
            <a:r>
              <a:rPr lang="en-ZA" sz="3200" dirty="0"/>
              <a:t>unknown languages and to explain them, </a:t>
            </a:r>
            <a:br>
              <a:rPr lang="en-ZA" sz="3200" dirty="0"/>
            </a:br>
            <a:r>
              <a:rPr lang="en-ZA" sz="3200" dirty="0"/>
              <a:t>but in a supernatural way the Holy Spirit gives the interpretation of a tongue that is  spoken. </a:t>
            </a:r>
            <a:r>
              <a:rPr lang="en-ZA" sz="3200" cap="all" dirty="0"/>
              <a:t> </a:t>
            </a:r>
            <a:br>
              <a:rPr lang="en-US" sz="3200" dirty="0"/>
            </a:br>
            <a:endParaRPr lang="en-US" sz="3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40510"/>
          </a:xfrm>
        </p:spPr>
        <p:txBody>
          <a:bodyPr/>
          <a:lstStyle/>
          <a:p>
            <a:r>
              <a:rPr lang="en-ZA" u="sng" dirty="0"/>
              <a:t>This interpretation can be revealed </a:t>
            </a:r>
            <a:r>
              <a:rPr lang="en-ZA" u="sng" cap="all" dirty="0"/>
              <a:t>in different ways to someone in the congregation for example:</a:t>
            </a:r>
            <a:br>
              <a:rPr lang="en-US" u="sng" dirty="0"/>
            </a:br>
            <a:endParaRPr lang="en-US" u="sng"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pPr lvl="0"/>
            <a:r>
              <a:rPr lang="en-ZA" sz="3200" b="1" u="sng" dirty="0"/>
              <a:t>By a vision</a:t>
            </a:r>
            <a:r>
              <a:rPr lang="en-ZA" sz="3200" b="1" dirty="0"/>
              <a:t>:</a:t>
            </a:r>
            <a:r>
              <a:rPr lang="en-ZA" sz="3200" dirty="0"/>
              <a:t> While someone is speaking in tongues the person himself or someone else can receive a revelation by means of a vision of the interpretation of the tongue.</a:t>
            </a:r>
            <a:br>
              <a:rPr lang="en-US" sz="3200" dirty="0"/>
            </a:br>
            <a:r>
              <a:rPr lang="en-ZA" sz="3200" b="1" u="sng" dirty="0"/>
              <a:t>By the revelation of the thoughts</a:t>
            </a:r>
            <a:r>
              <a:rPr lang="en-ZA" sz="3200" dirty="0"/>
              <a:t> expressed in the strange tongue, and then conveying them in understandable words.</a:t>
            </a:r>
            <a:br>
              <a:rPr lang="en-US" sz="3200" dirty="0"/>
            </a:br>
            <a:r>
              <a:rPr lang="en-ZA" sz="3200" b="1" u="sng" dirty="0"/>
              <a:t>Sometimes someone, moved by the Spirit, can</a:t>
            </a:r>
            <a:r>
              <a:rPr lang="en-ZA" sz="3200" b="1" dirty="0"/>
              <a:t> </a:t>
            </a:r>
            <a:r>
              <a:rPr lang="en-ZA" sz="3200" b="1" u="sng" dirty="0"/>
              <a:t>have an urge to speak</a:t>
            </a:r>
            <a:r>
              <a:rPr lang="en-ZA" sz="3200" b="1" dirty="0"/>
              <a:t> </a:t>
            </a:r>
            <a:r>
              <a:rPr lang="en-ZA" sz="3200" dirty="0"/>
              <a:t>to the congregation in understandable words while the other person is speaking in tongues.  Therefore he doesn't see a vision and thoughts are not revealed to him.</a:t>
            </a:r>
            <a:br>
              <a:rPr lang="en-US" sz="3200" dirty="0"/>
            </a:br>
            <a:endParaRPr lang="en-US" sz="3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lstStyle/>
          <a:p>
            <a:br>
              <a:rPr lang="en-US" dirty="0"/>
            </a:br>
            <a:r>
              <a:rPr lang="en-ZA" sz="3200" b="1" u="sng" dirty="0"/>
              <a:t>These 9 gifts of the Holy Spirit have been given to the Church to glorify </a:t>
            </a:r>
            <a:r>
              <a:rPr lang="en-US" sz="3200" b="1" u="sng" dirty="0"/>
              <a:t>H</a:t>
            </a:r>
            <a:r>
              <a:rPr lang="en-ZA" sz="3200" b="1" u="sng" dirty="0"/>
              <a:t>is Name.  </a:t>
            </a:r>
            <a:br>
              <a:rPr lang="en-ZA" sz="3200" b="1" u="sng" dirty="0"/>
            </a:br>
            <a:br>
              <a:rPr lang="en-ZA" sz="3200" b="1" dirty="0"/>
            </a:br>
            <a:r>
              <a:rPr lang="en-ZA" sz="3200" b="1" u="sng" dirty="0"/>
              <a:t>Would it not be wonderful if these gifts were present in every congregation?</a:t>
            </a:r>
            <a:br>
              <a:rPr lang="en-US" sz="3200" u="sng" dirty="0"/>
            </a:br>
            <a:r>
              <a:rPr lang="en-ZA" dirty="0"/>
              <a:t> </a:t>
            </a:r>
            <a:br>
              <a:rPr lang="en-US" dirty="0"/>
            </a:br>
            <a:r>
              <a:rPr lang="en-ZA" dirty="0"/>
              <a:t> </a:t>
            </a:r>
            <a:br>
              <a:rPr lang="en-US" dirty="0"/>
            </a:b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sz="3600" b="1" u="sng" dirty="0"/>
              <a:t>DID YOU KNOW:  God wants to use you?</a:t>
            </a:r>
            <a:br>
              <a:rPr lang="en-ZA" sz="3600" b="1" u="sng" dirty="0"/>
            </a:br>
            <a:br>
              <a:rPr lang="en-US" sz="3600" u="sng" dirty="0"/>
            </a:br>
            <a:r>
              <a:rPr lang="en-ZA" sz="3600" b="1" u="sng" dirty="0"/>
              <a:t>1 Timothy 4 v. 14 </a:t>
            </a:r>
            <a:r>
              <a:rPr lang="en-ZA" sz="3600" b="1" i="1" u="sng" dirty="0"/>
              <a:t>“Do not neglect the gift that is in you ...”</a:t>
            </a:r>
            <a:br>
              <a:rPr lang="en-US" sz="3600" u="sng" dirty="0"/>
            </a:br>
            <a:br>
              <a:rPr lang="en-US" sz="3600" u="sng" dirty="0"/>
            </a:br>
            <a:r>
              <a:rPr lang="en-ZA" sz="3200" b="1" u="sng" dirty="0"/>
              <a:t>2 Timothy 1 v. 6 and 7</a:t>
            </a:r>
            <a:r>
              <a:rPr lang="en-ZA" sz="3200" b="1" i="1" dirty="0"/>
              <a:t> “Therefore I remind you to stir up the gift of God which is in you through the laying on of my hands. For God has not given us a spirit of fear, but of power and love and a sound mind.”</a:t>
            </a:r>
            <a:br>
              <a:rPr lang="en-US" sz="3200" dirty="0"/>
            </a:br>
            <a:r>
              <a:rPr lang="en-ZA" dirty="0"/>
              <a:t> </a:t>
            </a:r>
            <a:br>
              <a:rPr lang="en-US" dirty="0"/>
            </a:b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TotalTime>
  <Words>224</Words>
  <Application>Microsoft Office PowerPoint</Application>
  <PresentationFormat>On-screen Show (4:3)</PresentationFormat>
  <Paragraphs>37</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Discover Your Gifts  </vt:lpstr>
      <vt:lpstr>PowerPoint Presentation</vt:lpstr>
      <vt:lpstr>If there was ever a time that the Church needed God's Holy Spirit, it is today.  We must desire for the Spirit to come on us just as He came as a dove on Jesus when He was baptised in the Jordan River.   </vt:lpstr>
      <vt:lpstr>It is striking to notice that the Holy Spirit is compared to a dove.    We read in Luke 3 v. 22  “And the Holy Spirit descended on Him (Jesus) in bodily form like a dove."   </vt:lpstr>
      <vt:lpstr>Why is the Holy Spirit compared to a dove?  A dove is very sensitive.  We can grieve the Holy Spirit – Eph. 4 v. 30   The Amplified Bible Translation: "and do not grieve the Holy Spirit of God, do not offend, or vex (tease) or sadden Him"   Eph. 4:25 to 29 tells us what grieves the Spirit.   </vt:lpstr>
      <vt:lpstr>A dove has a fixed direction.    Think of carrier pigeons and how they find their way back home.    The Holy Spirit will always give you direction!  Believe that for those in your family who have lost their spiritual direction.   </vt:lpstr>
      <vt:lpstr> A dove has no gall bladder!    There is no bitterness in God!  The Greek word for bitterness is "pikros"  Meaning: “to cut or to stab”    If someone “cut and stab” others with their mouth there is bitterness in their hearts!! </vt:lpstr>
      <vt:lpstr> A dove has perfect balance in its wings.   Did you know that the dove has equal numbers of flight feathers in each wing?  The Holy Spirit therefore brings a perfect balance between gifts and fruits in the Church.   </vt:lpstr>
      <vt:lpstr> The High Priest's robe:  Exodus 28:31 to 35    At the bottom of his robe there were  bells and pomegranates   The bells that made a noise represent the gifts and the pomegranates represent fruit.    If you seek the Gifts – also seek the Fruit!   </vt:lpstr>
      <vt:lpstr> The noise that the bells made while the priest moved continuously was an indication that he was alive.    Congregations where the gifts are not working maybe busy dying!  Let us choose life by stirring up the gifts!  2 Timothy 1 verse 6   </vt:lpstr>
      <vt:lpstr>You “stir up” your gift by doing the following:   (1) Pray about your Gift (2) Learn more about your Gift (3) Make yourself available for God    </vt:lpstr>
      <vt:lpstr> Write the gifts (1 Cor. 12) opposite the fruits of the Spirit (Gal. 5:22)  And then you will see that there is a perfect balance between GIFTS AND FRUIT     </vt:lpstr>
      <vt:lpstr>   LET’s talk about The gifts of the Holy Spirit   A Word of Wisdom  The gift of a Word of Wisdom is something that can only be given by the Holy Spirit to a person.  Whilst natural wisdom has facts to its disposal the gift of the word of wisdom relies on a direct revelation from God.     </vt:lpstr>
      <vt:lpstr>A Word of Knowledge   It is a gift of a Word of Knowledge and as in the first gift it only works when it is spoken.     </vt:lpstr>
      <vt:lpstr>The purpose for a Word of Knowledge   It warns Gods children against their enemies.   2 Kings 6: 8 to 12   It helps us to know Gods will for our lives. Acts 9: 11 and 12                </vt:lpstr>
      <vt:lpstr>A word of knowledge helps in prevailing prayer       When God gives you knowledge about someone, please pray right there!! </vt:lpstr>
      <vt:lpstr>A word of knowledge reveals things in people’s lives  Through this gift Nathan the prophet helped David to confess his sins before God.   </vt:lpstr>
      <vt:lpstr>The Gift of Faith   We all have faith.  (Romans 12 v. 3) It is impossible to please God without faith.  (Hebrews 11 v. 6)      </vt:lpstr>
      <vt:lpstr>Gifts of Healing   1 Corinthians 12 v. 9        </vt:lpstr>
      <vt:lpstr>The purpose of this gift   (1) To glorify God  (Acts 3 v. 1 to 9) (2) To destroy the works of the devil   (Acts 10:38; Luke 13:10 - 17) (3) To confirm the Gospel  (Mark 16:20)  Healing will draw people to God! This happened through the ages! </vt:lpstr>
      <vt:lpstr> Working of Miracles   Natural laws change when this Gift works   (2 Kings 6:1 to 7)  Demons are driven out by this Gift    (Matt 17:20  Acts 16:16-18)   The dead are raised by the working of miracles             Tabitha(Dorcas) Acts 9:30-42 Eutychus Acts 20:7-12   </vt:lpstr>
      <vt:lpstr>Prophecy   We find in 1 Corinthians 14 v. 29 to 32 how the gift of prophecy should work in the church.    An example in the Bible: Acts 11 v. 28   </vt:lpstr>
      <vt:lpstr>Paul shows us the following: That we must desire to prophesy.   1 Corinthians 14: 31 and 39  How do you understand 1 Cor. 14:3?  Prophecy can be judged – 1 Cor. 14:29      Thus prophecy may never take the place of God's word.            </vt:lpstr>
      <vt:lpstr> Discernment of spirits     Note: It is not discerning people but spirits.  It is not reading people's minds.    We deal with spirits in the air.   Ephesians 6 v. 12  </vt:lpstr>
      <vt:lpstr>  Fear can be a spirit!  (2 Timothy 1 v. 7) Lies are a spirit!   (1 Kings 22 v. 19 to 23;  2 Thessalonians 2: 9 to 12) Uncleanness is a spirit!  (Luke 4 v. 33 to 35;   Acts 5 v. 16; Mark 5 v. 2; Luke 9 v. 42). Sickness can also be a spirit!    (Luke 13 v. 11 to 16)       Rebellion is a spirit.  (1 Samuel 15 v. 23)  The most sickness is not a “spirit”   </vt:lpstr>
      <vt:lpstr>   Different kinds of tongues   But why tongues...  What value do strange tongues have? 1 Corinthians 14 v. 2  It is so wonderful to pray in a strange tongue.  The devil does not understand what you pray   1 Corinthians 14 v. 4: "he who speaks in a tongue edifies himself" Also read: 1 Cor., 14:4     </vt:lpstr>
      <vt:lpstr>Interpretation of tongues   This is not the natural ability to understand  unknown languages and to explain them,  but in a supernatural way the Holy Spirit gives the interpretation of a tongue that is  spoken.   </vt:lpstr>
      <vt:lpstr>This interpretation can be revealed in different ways to someone in the congregation for example: </vt:lpstr>
      <vt:lpstr>By a vision: While someone is speaking in tongues the person himself or someone else can receive a revelation by means of a vision of the interpretation of the tongue. By the revelation of the thoughts expressed in the strange tongue, and then conveying them in understandable words. Sometimes someone, moved by the Spirit, can have an urge to speak to the congregation in understandable words while the other person is speaking in tongues.  Therefore he doesn't see a vision and thoughts are not revealed to him. </vt:lpstr>
      <vt:lpstr> These 9 gifts of the Holy Spirit have been given to the Church to glorify His Name.    Would it not be wonderful if these gifts were present in every congregation?     </vt:lpstr>
      <vt:lpstr>DID YOU KNOW:  God wants to use you?  1 Timothy 4 v. 14 “Do not neglect the gift that is in you ...”  2 Timothy 1 v. 6 and 7 “Therefore I remind you to stir up the gift of God which is in you through the laying on of my hands. For God has not given us a spirit of fear, but of power and love and a sound mind.”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made us to enjoy life. King David once wrote these words in Ps 139 verses 1 to 14 “O, Lord, You have searched me and known me. You know my sitting down and my rising up. (Verses 1,2) You have hedged me behind and before, And laid Your hand upon me. (Verse 5) For You formed my inward parts; You covered me in my mother’s womb. (Verse 13) I will praise You, for I am fearfully and wonderfully made...”(Verse 14)</dc:title>
  <dc:creator>Dan</dc:creator>
  <cp:lastModifiedBy>Dan</cp:lastModifiedBy>
  <cp:revision>89</cp:revision>
  <dcterms:created xsi:type="dcterms:W3CDTF">2014-01-26T18:37:44Z</dcterms:created>
  <dcterms:modified xsi:type="dcterms:W3CDTF">2018-05-25T15:16:07Z</dcterms:modified>
</cp:coreProperties>
</file>