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72" r:id="rId4"/>
    <p:sldId id="259" r:id="rId5"/>
    <p:sldId id="260" r:id="rId6"/>
    <p:sldId id="261" r:id="rId7"/>
    <p:sldId id="262" r:id="rId8"/>
    <p:sldId id="263" r:id="rId9"/>
    <p:sldId id="264" r:id="rId10"/>
    <p:sldId id="265" r:id="rId11"/>
    <p:sldId id="267" r:id="rId12"/>
    <p:sldId id="268" r:id="rId13"/>
    <p:sldId id="270" r:id="rId14"/>
    <p:sldId id="271" r:id="rId15"/>
    <p:sldId id="273" r:id="rId16"/>
    <p:sldId id="275" r:id="rId17"/>
    <p:sldId id="276" r:id="rId18"/>
    <p:sldId id="277" r:id="rId19"/>
    <p:sldId id="278" r:id="rId20"/>
    <p:sldId id="282" r:id="rId21"/>
    <p:sldId id="279" r:id="rId22"/>
    <p:sldId id="280" r:id="rId23"/>
    <p:sldId id="281"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6" d="100"/>
          <a:sy n="86" d="100"/>
        </p:scale>
        <p:origin x="-148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53DD8ED-911A-492B-A341-B3134638C416}" type="datetimeFigureOut">
              <a:rPr lang="en-US" smtClean="0"/>
              <a:pPr/>
              <a:t>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863FE3-817B-45F8-9C86-CDF9549191B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3DD8ED-911A-492B-A341-B3134638C416}" type="datetimeFigureOut">
              <a:rPr lang="en-US" smtClean="0"/>
              <a:pPr/>
              <a:t>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863FE3-817B-45F8-9C86-CDF9549191B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3DD8ED-911A-492B-A341-B3134638C416}" type="datetimeFigureOut">
              <a:rPr lang="en-US" smtClean="0"/>
              <a:pPr/>
              <a:t>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863FE3-817B-45F8-9C86-CDF9549191B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53DD8ED-911A-492B-A341-B3134638C416}" type="datetimeFigureOut">
              <a:rPr lang="en-US" smtClean="0"/>
              <a:pPr/>
              <a:t>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863FE3-817B-45F8-9C86-CDF9549191B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53DD8ED-911A-492B-A341-B3134638C416}" type="datetimeFigureOut">
              <a:rPr lang="en-US" smtClean="0"/>
              <a:pPr/>
              <a:t>2/3/2014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863FE3-817B-45F8-9C86-CDF9549191B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53DD8ED-911A-492B-A341-B3134638C416}" type="datetimeFigureOut">
              <a:rPr lang="en-US" smtClean="0"/>
              <a:pPr/>
              <a:t>2/3/2014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863FE3-817B-45F8-9C86-CDF9549191B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3DD8ED-911A-492B-A341-B3134638C416}" type="datetimeFigureOut">
              <a:rPr lang="en-US" smtClean="0"/>
              <a:pPr/>
              <a:t>2/3/2014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863FE3-817B-45F8-9C86-CDF9549191B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3DD8ED-911A-492B-A341-B3134638C416}" type="datetimeFigureOut">
              <a:rPr lang="en-US" smtClean="0"/>
              <a:pPr/>
              <a:t>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863FE3-817B-45F8-9C86-CDF9549191B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3DD8ED-911A-492B-A341-B3134638C416}" type="datetimeFigureOut">
              <a:rPr lang="en-US" smtClean="0"/>
              <a:pPr/>
              <a:t>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863FE3-817B-45F8-9C86-CDF9549191B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3DD8ED-911A-492B-A341-B3134638C416}" type="datetimeFigureOut">
              <a:rPr lang="en-US" smtClean="0"/>
              <a:pPr/>
              <a:t>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863FE3-817B-45F8-9C86-CDF9549191B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3DD8ED-911A-492B-A341-B3134638C416}" type="datetimeFigureOut">
              <a:rPr lang="en-US" smtClean="0"/>
              <a:pPr/>
              <a:t>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863FE3-817B-45F8-9C86-CDF9549191B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3DD8ED-911A-492B-A341-B3134638C416}" type="datetimeFigureOut">
              <a:rPr lang="en-US" smtClean="0"/>
              <a:pPr/>
              <a:t>2/3/2014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863FE3-817B-45F8-9C86-CDF9549191B6}"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3798905"/>
          </a:xfrm>
        </p:spPr>
        <p:txBody>
          <a:bodyPr/>
          <a:lstStyle/>
          <a:p>
            <a:r>
              <a:rPr lang="en-ZA" b="1" u="sng" dirty="0" smtClean="0"/>
              <a:t>Discover</a:t>
            </a:r>
            <a:br>
              <a:rPr lang="en-ZA" b="1" u="sng" dirty="0" smtClean="0"/>
            </a:br>
            <a:r>
              <a:rPr lang="en-ZA" b="1" u="sng" dirty="0" smtClean="0"/>
              <a:t>YOUR POTENTIAL</a:t>
            </a:r>
            <a:r>
              <a:rPr lang="en-US" b="1" u="sng" dirty="0" smtClean="0"/>
              <a:t/>
            </a:r>
            <a:br>
              <a:rPr lang="en-US" b="1" u="sng" dirty="0" smtClean="0"/>
            </a:br>
            <a:r>
              <a:rPr lang="en-ZA" dirty="0" smtClean="0"/>
              <a:t> </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596" y="357166"/>
            <a:ext cx="8029604" cy="6500834"/>
          </a:xfrm>
        </p:spPr>
        <p:txBody>
          <a:bodyPr>
            <a:normAutofit/>
          </a:bodyPr>
          <a:lstStyle/>
          <a:p>
            <a:r>
              <a:rPr lang="en-ZA" sz="3200" b="1" i="1" u="sng" dirty="0" smtClean="0"/>
              <a:t>Genesis 1:26,27</a:t>
            </a:r>
            <a:r>
              <a:rPr lang="en-ZA" sz="3200" b="1" i="1" dirty="0" smtClean="0"/>
              <a:t> </a:t>
            </a:r>
            <a:r>
              <a:rPr lang="en-ZA" sz="3200" i="1" dirty="0" smtClean="0"/>
              <a:t>“Then God said. ‘Let Us make man in our image, according to Our likeness; let them have dominion over the fish of the sea, over the birds of the air, and over the cattle, over all the earth and over every creeping thing that creeps on the earth. So God created man in His own image; in the image of God He created him; male and female He created them.” (Also read v. 28) </a:t>
            </a:r>
            <a:r>
              <a:rPr lang="en-US" sz="3200" b="1" i="1" dirty="0" smtClean="0"/>
              <a:t/>
            </a:r>
            <a:br>
              <a:rPr lang="en-US" sz="3200" b="1" i="1" dirty="0" smtClean="0"/>
            </a:br>
            <a:endParaRPr lang="en-US" sz="3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8229600" cy="5697559"/>
          </a:xfrm>
        </p:spPr>
        <p:txBody>
          <a:bodyPr>
            <a:normAutofit/>
          </a:bodyPr>
          <a:lstStyle/>
          <a:p>
            <a:pPr algn="ctr">
              <a:buNone/>
            </a:pPr>
            <a:r>
              <a:rPr lang="en-ZA" b="1" u="sng" dirty="0" smtClean="0"/>
              <a:t>This is one of the most important portions of the Bible.</a:t>
            </a:r>
          </a:p>
          <a:p>
            <a:pPr algn="ctr">
              <a:buNone/>
            </a:pPr>
            <a:endParaRPr lang="en-US" dirty="0" smtClean="0"/>
          </a:p>
          <a:p>
            <a:pPr algn="ctr">
              <a:buNone/>
            </a:pPr>
            <a:r>
              <a:rPr lang="en-ZA" dirty="0" smtClean="0"/>
              <a:t>According to this statement from God’s Word </a:t>
            </a:r>
          </a:p>
          <a:p>
            <a:pPr algn="ctr">
              <a:buNone/>
            </a:pPr>
            <a:r>
              <a:rPr lang="en-ZA" dirty="0" smtClean="0"/>
              <a:t>we have the potential to RULE and be a</a:t>
            </a:r>
          </a:p>
          <a:p>
            <a:pPr algn="ctr">
              <a:buNone/>
            </a:pPr>
            <a:r>
              <a:rPr lang="en-ZA" dirty="0" smtClean="0"/>
              <a:t> WINNER. Also to live a FRUITFUL LIFE and REPRODUCE! </a:t>
            </a:r>
            <a:endParaRPr lang="en-US" dirty="0" smtClean="0"/>
          </a:p>
          <a:p>
            <a:pPr>
              <a:buNone/>
            </a:pPr>
            <a:endParaRPr lang="en-ZA"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26196"/>
          </a:xfrm>
        </p:spPr>
        <p:txBody>
          <a:bodyPr>
            <a:normAutofit/>
          </a:bodyPr>
          <a:lstStyle/>
          <a:p>
            <a:r>
              <a:rPr lang="en-ZA" sz="3200" b="1" u="sng" dirty="0" smtClean="0"/>
              <a:t>What do we mean when we talk of potential?</a:t>
            </a:r>
            <a:r>
              <a:rPr lang="en-US" sz="3200" dirty="0" smtClean="0"/>
              <a:t/>
            </a:r>
            <a:br>
              <a:rPr lang="en-US" sz="3200" dirty="0" smtClean="0"/>
            </a:br>
            <a:r>
              <a:rPr lang="en-ZA" sz="3200" dirty="0" smtClean="0"/>
              <a:t>Dormant ability (that is ability that is inactive)  </a:t>
            </a:r>
            <a:r>
              <a:rPr lang="en-US" sz="3200" dirty="0" smtClean="0"/>
              <a:t/>
            </a:r>
            <a:br>
              <a:rPr lang="en-US" sz="3200" dirty="0" smtClean="0"/>
            </a:br>
            <a:r>
              <a:rPr lang="en-ZA" sz="3200" dirty="0" smtClean="0"/>
              <a:t>Yes in you there is power you have never dreamed of being inside of you. </a:t>
            </a:r>
            <a:r>
              <a:rPr lang="en-ZA" sz="3200" b="1" dirty="0" smtClean="0"/>
              <a:t>(1 John 4:4)</a:t>
            </a:r>
            <a:r>
              <a:rPr lang="en-US" sz="3200" dirty="0" smtClean="0"/>
              <a:t/>
            </a:r>
            <a:br>
              <a:rPr lang="en-US" sz="3200" dirty="0" smtClean="0"/>
            </a:br>
            <a:r>
              <a:rPr lang="en-ZA" sz="3200" dirty="0" smtClean="0"/>
              <a:t>We also have untapped strength and hidden talent. You are wonderfully made by God.</a:t>
            </a:r>
            <a:r>
              <a:rPr lang="en-US" sz="3200" dirty="0" smtClean="0"/>
              <a:t/>
            </a:r>
            <a:br>
              <a:rPr lang="en-US" sz="3200" dirty="0" smtClean="0"/>
            </a:br>
            <a:r>
              <a:rPr lang="en-ZA" sz="3200" dirty="0" smtClean="0"/>
              <a:t> </a:t>
            </a:r>
            <a:r>
              <a:rPr lang="en-US" sz="3200" dirty="0" smtClean="0"/>
              <a:t/>
            </a:r>
            <a:br>
              <a:rPr lang="en-US" sz="3200" dirty="0" smtClean="0"/>
            </a:br>
            <a:r>
              <a:rPr lang="en-ZA" sz="3200" b="1" dirty="0" smtClean="0"/>
              <a:t>Potential is everything that you can become!</a:t>
            </a:r>
            <a:r>
              <a:rPr lang="en-US" sz="3200" dirty="0" smtClean="0"/>
              <a:t/>
            </a:r>
            <a:br>
              <a:rPr lang="en-US" sz="3200" dirty="0" smtClean="0"/>
            </a:br>
            <a:r>
              <a:rPr lang="en-ZA" sz="3200" b="1" dirty="0" smtClean="0"/>
              <a:t> Potential is everything that you can do!</a:t>
            </a:r>
            <a:r>
              <a:rPr lang="en-US" sz="3200" dirty="0" smtClean="0"/>
              <a:t/>
            </a:r>
            <a:br>
              <a:rPr lang="en-US" sz="3200" dirty="0" smtClean="0"/>
            </a:br>
            <a:r>
              <a:rPr lang="en-ZA" sz="3200" b="1" dirty="0" smtClean="0"/>
              <a:t>Potential is how far you can reach!</a:t>
            </a:r>
            <a:r>
              <a:rPr lang="en-US" sz="3200" dirty="0" smtClean="0"/>
              <a:t/>
            </a:r>
            <a:br>
              <a:rPr lang="en-US" sz="3200" dirty="0" smtClean="0"/>
            </a:br>
            <a:r>
              <a:rPr lang="en-ZA" sz="3200" b="1" dirty="0" smtClean="0"/>
              <a:t>Potential is what you can reach!</a:t>
            </a:r>
            <a:r>
              <a:rPr lang="en-US" sz="3200" dirty="0" smtClean="0"/>
              <a:t/>
            </a:r>
            <a:br>
              <a:rPr lang="en-US" sz="3200" dirty="0" smtClean="0"/>
            </a:br>
            <a:r>
              <a:rPr lang="en-ZA" sz="3200" b="1" dirty="0" smtClean="0"/>
              <a:t>Potential is ability that is not exposed yet!</a:t>
            </a:r>
            <a:endParaRPr lang="en-US" sz="3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583254"/>
          </a:xfrm>
        </p:spPr>
        <p:txBody>
          <a:bodyPr>
            <a:normAutofit/>
          </a:bodyPr>
          <a:lstStyle/>
          <a:p>
            <a:r>
              <a:rPr lang="en-ZA" sz="3200" b="1" i="1" u="sng" dirty="0" smtClean="0"/>
              <a:t>Potential is latent (sleeping) power!</a:t>
            </a:r>
            <a:r>
              <a:rPr lang="en-US" sz="3200" b="1" i="1" dirty="0" smtClean="0"/>
              <a:t/>
            </a:r>
            <a:br>
              <a:rPr lang="en-US" sz="3200" b="1" i="1" dirty="0" smtClean="0"/>
            </a:br>
            <a:r>
              <a:rPr lang="en-US" sz="3200" b="1" i="1" dirty="0" smtClean="0"/>
              <a:t/>
            </a:r>
            <a:br>
              <a:rPr lang="en-US" sz="3200" b="1" i="1" dirty="0" smtClean="0"/>
            </a:br>
            <a:r>
              <a:rPr lang="en-ZA" sz="3200" dirty="0" smtClean="0"/>
              <a:t>WE HAVE POWER TO BIND AND LOOSE. According to the words of Jesus in </a:t>
            </a:r>
            <a:r>
              <a:rPr lang="en-ZA" sz="3200" b="1" dirty="0" smtClean="0"/>
              <a:t>Matt. 18 v.18</a:t>
            </a:r>
            <a:r>
              <a:rPr lang="en-ZA" sz="3200" dirty="0" smtClean="0"/>
              <a:t> “Assuredly, I say to you, whatever you bind on earth will be bound in heaven, and whatever you loose on earth will be loosed in heaven.” </a:t>
            </a:r>
            <a:br>
              <a:rPr lang="en-ZA" sz="3200" dirty="0" smtClean="0"/>
            </a:br>
            <a:r>
              <a:rPr lang="en-ZA" sz="3200" dirty="0" smtClean="0"/>
              <a:t/>
            </a:r>
            <a:br>
              <a:rPr lang="en-ZA" sz="3200" dirty="0" smtClean="0"/>
            </a:br>
            <a:r>
              <a:rPr lang="en-ZA" sz="3200" dirty="0" smtClean="0"/>
              <a:t>This has to do with </a:t>
            </a:r>
            <a:r>
              <a:rPr lang="en-ZA" sz="3200" b="1" i="1" dirty="0" smtClean="0"/>
              <a:t>forbidding or permitting.</a:t>
            </a:r>
            <a:endParaRPr lang="en-US" sz="3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54692"/>
          </a:xfrm>
        </p:spPr>
        <p:txBody>
          <a:bodyPr>
            <a:normAutofit/>
          </a:bodyPr>
          <a:lstStyle/>
          <a:p>
            <a:r>
              <a:rPr lang="en-ZA" sz="3200" dirty="0" smtClean="0"/>
              <a:t>If someone has a demon, we as believers can command the demon to leave that person, as Paul did in</a:t>
            </a:r>
            <a:r>
              <a:rPr lang="en-ZA" sz="3200" b="1" dirty="0" smtClean="0"/>
              <a:t> Acts.16:18.</a:t>
            </a:r>
            <a:r>
              <a:rPr lang="en-ZA" sz="3200" dirty="0" smtClean="0"/>
              <a:t> Thank God we have the authority in Jesus’ Name to </a:t>
            </a:r>
            <a:r>
              <a:rPr lang="en-ZA" sz="3200" b="1" i="1" dirty="0" smtClean="0"/>
              <a:t>forbid</a:t>
            </a:r>
            <a:r>
              <a:rPr lang="en-ZA" sz="3200" dirty="0" smtClean="0"/>
              <a:t> the enemy and to even cast demons out as it is written in:</a:t>
            </a:r>
            <a:r>
              <a:rPr lang="en-US" sz="3200" dirty="0" smtClean="0"/>
              <a:t/>
            </a:r>
            <a:br>
              <a:rPr lang="en-US" sz="3200" dirty="0" smtClean="0"/>
            </a:br>
            <a:r>
              <a:rPr lang="en-US" sz="3200" dirty="0" smtClean="0"/>
              <a:t/>
            </a:r>
            <a:br>
              <a:rPr lang="en-US" sz="3200" dirty="0" smtClean="0"/>
            </a:br>
            <a:r>
              <a:rPr lang="en-ZA" sz="3200" b="1" dirty="0" smtClean="0"/>
              <a:t>Mark 16:17</a:t>
            </a:r>
            <a:r>
              <a:rPr lang="en-ZA" sz="3200" dirty="0" smtClean="0"/>
              <a:t> “In My Name they (those that believe) will cast out demons” </a:t>
            </a:r>
            <a:endParaRPr lang="en-US" sz="32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511816"/>
          </a:xfrm>
        </p:spPr>
        <p:txBody>
          <a:bodyPr>
            <a:normAutofit/>
          </a:bodyPr>
          <a:lstStyle/>
          <a:p>
            <a:r>
              <a:rPr lang="en-ZA" sz="3200" b="1" dirty="0" smtClean="0"/>
              <a:t>Potential is not to rest on what you have reached in life!</a:t>
            </a:r>
            <a:r>
              <a:rPr lang="en-US" sz="3200" dirty="0" smtClean="0"/>
              <a:t/>
            </a:r>
            <a:br>
              <a:rPr lang="en-US" sz="3200" dirty="0" smtClean="0"/>
            </a:br>
            <a:r>
              <a:rPr lang="en-US" sz="3200" dirty="0" smtClean="0"/>
              <a:t/>
            </a:r>
            <a:br>
              <a:rPr lang="en-US" sz="3200" dirty="0" smtClean="0"/>
            </a:br>
            <a:r>
              <a:rPr lang="en-ZA" sz="3200" dirty="0" smtClean="0"/>
              <a:t>One of the most serious hindrances to our potential is the word “success “.</a:t>
            </a:r>
            <a:r>
              <a:rPr lang="en-US" sz="3200" dirty="0" smtClean="0"/>
              <a:t/>
            </a:r>
            <a:br>
              <a:rPr lang="en-US" sz="3200" dirty="0" smtClean="0"/>
            </a:br>
            <a:r>
              <a:rPr lang="en-ZA" sz="3200" dirty="0" smtClean="0"/>
              <a:t> </a:t>
            </a:r>
            <a:r>
              <a:rPr lang="en-US" sz="3200" dirty="0" smtClean="0"/>
              <a:t/>
            </a:r>
            <a:br>
              <a:rPr lang="en-US" sz="3200" dirty="0" smtClean="0"/>
            </a:br>
            <a:r>
              <a:rPr lang="en-ZA" sz="3200" b="1" dirty="0" smtClean="0"/>
              <a:t>	</a:t>
            </a:r>
            <a:r>
              <a:rPr lang="en-ZA" sz="3200" b="1" u="sng" dirty="0" smtClean="0"/>
              <a:t>Never be self-satisfied with the last goal that you have reached.</a:t>
            </a:r>
            <a:r>
              <a:rPr lang="en-US" sz="3200" u="sng" dirty="0" smtClean="0"/>
              <a:t/>
            </a:r>
            <a:br>
              <a:rPr lang="en-US" sz="3200" u="sng" dirty="0" smtClean="0"/>
            </a:br>
            <a:r>
              <a:rPr lang="en-ZA" sz="3200" b="1" dirty="0" smtClean="0"/>
              <a:t>    	</a:t>
            </a:r>
            <a:endParaRPr lang="en-US" sz="32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083320"/>
          </a:xfrm>
        </p:spPr>
        <p:txBody>
          <a:bodyPr>
            <a:normAutofit/>
          </a:bodyPr>
          <a:lstStyle/>
          <a:p>
            <a:r>
              <a:rPr lang="en-ZA" sz="3200" b="1" u="sng" dirty="0" smtClean="0"/>
              <a:t>GOD MUST HAVE SEEN SOMETHING IN US WHEN HE CALLED US.</a:t>
            </a:r>
            <a:r>
              <a:rPr lang="en-US" sz="3200" u="sng" dirty="0" smtClean="0"/>
              <a:t/>
            </a:r>
            <a:br>
              <a:rPr lang="en-US" sz="3200" u="sng" dirty="0" smtClean="0"/>
            </a:br>
            <a:r>
              <a:rPr lang="en-ZA" sz="3200" b="1" dirty="0" smtClean="0"/>
              <a:t>Read 1 Corinthians 1 v. 26-29</a:t>
            </a:r>
            <a:r>
              <a:rPr lang="en-US" sz="3200" dirty="0" smtClean="0"/>
              <a:t/>
            </a:r>
            <a:br>
              <a:rPr lang="en-US" sz="3200" dirty="0" smtClean="0"/>
            </a:br>
            <a:r>
              <a:rPr lang="en-ZA" sz="3200" b="1" dirty="0" smtClean="0"/>
              <a:t>        </a:t>
            </a:r>
            <a:r>
              <a:rPr lang="en-US" sz="3200" dirty="0" smtClean="0"/>
              <a:t/>
            </a:r>
            <a:br>
              <a:rPr lang="en-US" sz="3200" dirty="0" smtClean="0"/>
            </a:br>
            <a:r>
              <a:rPr lang="en-ZA" sz="3200" dirty="0" smtClean="0"/>
              <a:t>There are more than 6 billion people on the earth.  Each one is unique with their own set of fingerprints. You are therefore original and very precious.</a:t>
            </a:r>
            <a:r>
              <a:rPr lang="en-US" sz="3200" dirty="0" smtClean="0"/>
              <a:t/>
            </a:r>
            <a:br>
              <a:rPr lang="en-US" sz="3200" dirty="0" smtClean="0"/>
            </a:br>
            <a:r>
              <a:rPr lang="en-ZA" sz="3200" dirty="0" smtClean="0"/>
              <a:t> </a:t>
            </a:r>
            <a:r>
              <a:rPr lang="en-US" sz="3200" dirty="0" smtClean="0"/>
              <a:t/>
            </a:r>
            <a:br>
              <a:rPr lang="en-US" sz="3200" dirty="0" smtClean="0"/>
            </a:br>
            <a:endParaRPr lang="en-US" sz="32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6297634"/>
          </a:xfrm>
        </p:spPr>
        <p:txBody>
          <a:bodyPr>
            <a:normAutofit fontScale="90000"/>
          </a:bodyPr>
          <a:lstStyle/>
          <a:p>
            <a:pPr lvl="0" algn="l"/>
            <a:r>
              <a:rPr lang="en-ZA" dirty="0" smtClean="0"/>
              <a:t/>
            </a:r>
            <a:br>
              <a:rPr lang="en-ZA" dirty="0" smtClean="0"/>
            </a:br>
            <a:r>
              <a:rPr lang="en-ZA" dirty="0" smtClean="0"/>
              <a:t/>
            </a:r>
            <a:br>
              <a:rPr lang="en-ZA" dirty="0" smtClean="0"/>
            </a:br>
            <a:r>
              <a:rPr lang="en-ZA" dirty="0" smtClean="0"/>
              <a:t>God looked at </a:t>
            </a:r>
            <a:r>
              <a:rPr lang="en-ZA" b="1" u="sng" dirty="0" smtClean="0"/>
              <a:t>Gideon</a:t>
            </a:r>
            <a:r>
              <a:rPr lang="en-ZA" dirty="0" smtClean="0"/>
              <a:t> and saw a “mighty warrior”(Judges 6 v. 12 to 16) </a:t>
            </a:r>
            <a:r>
              <a:rPr lang="en-US" dirty="0" smtClean="0"/>
              <a:t/>
            </a:r>
            <a:br>
              <a:rPr lang="en-US" dirty="0" smtClean="0"/>
            </a:br>
            <a:r>
              <a:rPr lang="en-ZA" dirty="0" smtClean="0"/>
              <a:t> </a:t>
            </a:r>
            <a:r>
              <a:rPr lang="en-US" dirty="0" smtClean="0"/>
              <a:t/>
            </a:r>
            <a:br>
              <a:rPr lang="en-US" dirty="0" smtClean="0"/>
            </a:br>
            <a:r>
              <a:rPr lang="en-ZA" dirty="0" smtClean="0"/>
              <a:t>God looked at </a:t>
            </a:r>
            <a:r>
              <a:rPr lang="en-ZA" b="1" u="sng" dirty="0" smtClean="0"/>
              <a:t>Adam</a:t>
            </a:r>
            <a:r>
              <a:rPr lang="en-ZA" dirty="0" smtClean="0"/>
              <a:t> and saw mankind. </a:t>
            </a:r>
            <a:r>
              <a:rPr lang="en-US" dirty="0" smtClean="0"/>
              <a:t/>
            </a:r>
            <a:br>
              <a:rPr lang="en-US" dirty="0" smtClean="0"/>
            </a:br>
            <a:r>
              <a:rPr lang="en-US" dirty="0" smtClean="0"/>
              <a:t/>
            </a:r>
            <a:br>
              <a:rPr lang="en-US" dirty="0" smtClean="0"/>
            </a:br>
            <a:r>
              <a:rPr lang="en-ZA" dirty="0" smtClean="0"/>
              <a:t>God looked at </a:t>
            </a:r>
            <a:r>
              <a:rPr lang="en-ZA" b="1" u="sng" dirty="0" smtClean="0"/>
              <a:t>Jacob</a:t>
            </a:r>
            <a:r>
              <a:rPr lang="en-ZA" dirty="0" smtClean="0"/>
              <a:t> (the traitor) and saw our Messiah. </a:t>
            </a:r>
            <a:r>
              <a:rPr lang="en-US" dirty="0" smtClean="0"/>
              <a:t/>
            </a:r>
            <a:br>
              <a:rPr lang="en-US" dirty="0" smtClean="0"/>
            </a:br>
            <a:r>
              <a:rPr lang="en-US" dirty="0" smtClean="0"/>
              <a:t/>
            </a:r>
            <a:br>
              <a:rPr lang="en-US" dirty="0" smtClean="0"/>
            </a:br>
            <a:r>
              <a:rPr lang="en-ZA" dirty="0" smtClean="0"/>
              <a:t>God looked at a young shepherd boy, </a:t>
            </a:r>
            <a:r>
              <a:rPr lang="en-ZA" b="1" u="sng" dirty="0" smtClean="0"/>
              <a:t>David</a:t>
            </a:r>
            <a:r>
              <a:rPr lang="en-ZA" dirty="0" smtClean="0"/>
              <a:t>, and saw an anointed king.</a:t>
            </a:r>
            <a:r>
              <a:rPr lang="en-US" dirty="0" smtClean="0"/>
              <a:t/>
            </a:r>
            <a:br>
              <a:rPr lang="en-US" dirty="0" smtClean="0"/>
            </a:br>
            <a:r>
              <a:rPr lang="en-ZA" dirty="0" smtClean="0"/>
              <a:t> </a:t>
            </a:r>
            <a:r>
              <a:rPr lang="en-US" dirty="0" smtClean="0"/>
              <a:t/>
            </a:r>
            <a:br>
              <a:rPr lang="en-US" dirty="0" smtClean="0"/>
            </a:b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440378"/>
          </a:xfrm>
        </p:spPr>
        <p:txBody>
          <a:bodyPr>
            <a:normAutofit/>
          </a:bodyPr>
          <a:lstStyle/>
          <a:p>
            <a:r>
              <a:rPr lang="en-ZA" sz="3200" b="1" u="sng" dirty="0" smtClean="0"/>
              <a:t>There are three groups of people these days:</a:t>
            </a:r>
            <a:r>
              <a:rPr lang="en-US" sz="3200" dirty="0" smtClean="0"/>
              <a:t/>
            </a:r>
            <a:br>
              <a:rPr lang="en-US" sz="3200" dirty="0" smtClean="0"/>
            </a:br>
            <a:r>
              <a:rPr lang="en-ZA" sz="3200" b="1" dirty="0" smtClean="0"/>
              <a:t> </a:t>
            </a:r>
            <a:r>
              <a:rPr lang="en-US" sz="3200" dirty="0" smtClean="0"/>
              <a:t/>
            </a:r>
            <a:br>
              <a:rPr lang="en-US" sz="3200" dirty="0" smtClean="0"/>
            </a:br>
            <a:r>
              <a:rPr lang="en-ZA" sz="3200" dirty="0" smtClean="0"/>
              <a:t>The few that make things happen.</a:t>
            </a:r>
            <a:r>
              <a:rPr lang="en-US" sz="3200" dirty="0" smtClean="0"/>
              <a:t/>
            </a:r>
            <a:br>
              <a:rPr lang="en-US" sz="3200" dirty="0" smtClean="0"/>
            </a:br>
            <a:r>
              <a:rPr lang="en-ZA" sz="3200" dirty="0" smtClean="0"/>
              <a:t>The few that watch things happen.</a:t>
            </a:r>
            <a:r>
              <a:rPr lang="en-US" sz="3200" dirty="0" smtClean="0"/>
              <a:t/>
            </a:r>
            <a:br>
              <a:rPr lang="en-US" sz="3200" dirty="0" smtClean="0"/>
            </a:br>
            <a:r>
              <a:rPr lang="en-ZA" sz="3200" dirty="0" smtClean="0"/>
              <a:t>The majority of people who have no idea what are happening.</a:t>
            </a:r>
            <a:endParaRPr lang="en-US" sz="3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511816"/>
          </a:xfrm>
        </p:spPr>
        <p:txBody>
          <a:bodyPr>
            <a:normAutofit/>
          </a:bodyPr>
          <a:lstStyle/>
          <a:p>
            <a:r>
              <a:rPr lang="en-ZA" sz="3200" b="1" u="sng" dirty="0" smtClean="0"/>
              <a:t>Have you decided to make a difference in your environment?</a:t>
            </a:r>
            <a:r>
              <a:rPr lang="en-US" sz="3200" b="1" u="sng" dirty="0" smtClean="0"/>
              <a:t/>
            </a:r>
            <a:br>
              <a:rPr lang="en-US" sz="3200" b="1" u="sng" dirty="0" smtClean="0"/>
            </a:br>
            <a:r>
              <a:rPr lang="en-US" sz="3200" b="1" u="sng" dirty="0" smtClean="0"/>
              <a:t/>
            </a:r>
            <a:br>
              <a:rPr lang="en-US" sz="3200" b="1" u="sng" dirty="0" smtClean="0"/>
            </a:br>
            <a:r>
              <a:rPr lang="en-ZA" sz="3200" b="1" dirty="0" smtClean="0"/>
              <a:t>Success is not measured in the light of what others have achieved but rather by whether I’ve given my best.</a:t>
            </a:r>
            <a:r>
              <a:rPr lang="en-US" sz="3200" b="1" dirty="0" smtClean="0"/>
              <a:t/>
            </a:r>
            <a:br>
              <a:rPr lang="en-US" sz="3200" b="1" dirty="0" smtClean="0"/>
            </a:br>
            <a:r>
              <a:rPr lang="en-ZA" sz="3200" dirty="0" smtClean="0"/>
              <a:t> </a:t>
            </a:r>
            <a:endParaRPr lang="en-US" sz="3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797568"/>
          </a:xfrm>
        </p:spPr>
        <p:txBody>
          <a:bodyPr>
            <a:normAutofit/>
          </a:bodyPr>
          <a:lstStyle/>
          <a:p>
            <a:r>
              <a:rPr lang="en-ZA" sz="3200" b="1" u="sng" dirty="0" smtClean="0"/>
              <a:t>In our graveyards the following lie buried:</a:t>
            </a:r>
            <a:r>
              <a:rPr lang="en-US" sz="3200" dirty="0" smtClean="0"/>
              <a:t/>
            </a:r>
            <a:br>
              <a:rPr lang="en-US" sz="3200" dirty="0" smtClean="0"/>
            </a:br>
            <a:r>
              <a:rPr lang="en-ZA" sz="3200" b="1" dirty="0" smtClean="0"/>
              <a:t> </a:t>
            </a:r>
            <a:r>
              <a:rPr lang="en-US" sz="3200" dirty="0" smtClean="0"/>
              <a:t/>
            </a:r>
            <a:br>
              <a:rPr lang="en-US" sz="3200" dirty="0" smtClean="0"/>
            </a:br>
            <a:r>
              <a:rPr lang="en-ZA" sz="3200" b="1" u="sng" dirty="0" smtClean="0"/>
              <a:t>Dreams</a:t>
            </a:r>
            <a:r>
              <a:rPr lang="en-ZA" sz="3200" dirty="0" smtClean="0"/>
              <a:t> that never became a reality.</a:t>
            </a:r>
            <a:r>
              <a:rPr lang="en-US" sz="3200" dirty="0" smtClean="0"/>
              <a:t/>
            </a:r>
            <a:br>
              <a:rPr lang="en-US" sz="3200" dirty="0" smtClean="0"/>
            </a:br>
            <a:r>
              <a:rPr lang="en-ZA" sz="3200" b="1" u="sng" dirty="0" smtClean="0"/>
              <a:t>Songs</a:t>
            </a:r>
            <a:r>
              <a:rPr lang="en-ZA" sz="3200" dirty="0" smtClean="0"/>
              <a:t> that was never written or sung.</a:t>
            </a:r>
            <a:r>
              <a:rPr lang="en-US" sz="3200" dirty="0" smtClean="0"/>
              <a:t/>
            </a:r>
            <a:br>
              <a:rPr lang="en-US" sz="3200" dirty="0" smtClean="0"/>
            </a:br>
            <a:r>
              <a:rPr lang="en-ZA" sz="3200" b="1" u="sng" dirty="0" smtClean="0"/>
              <a:t>Books</a:t>
            </a:r>
            <a:r>
              <a:rPr lang="en-ZA" sz="3200" dirty="0" smtClean="0"/>
              <a:t> that were never printed.</a:t>
            </a:r>
            <a:r>
              <a:rPr lang="en-US" sz="3200" dirty="0" smtClean="0"/>
              <a:t/>
            </a:r>
            <a:br>
              <a:rPr lang="en-US" sz="3200" dirty="0" smtClean="0"/>
            </a:br>
            <a:r>
              <a:rPr lang="en-ZA" sz="3200" b="1" u="sng" dirty="0" smtClean="0"/>
              <a:t>Paintings</a:t>
            </a:r>
            <a:r>
              <a:rPr lang="en-ZA" sz="3200" dirty="0" smtClean="0"/>
              <a:t> that never saw the light.</a:t>
            </a:r>
            <a:r>
              <a:rPr lang="en-US" sz="3200" dirty="0" smtClean="0"/>
              <a:t/>
            </a:r>
            <a:br>
              <a:rPr lang="en-US" sz="3200" dirty="0" smtClean="0"/>
            </a:br>
            <a:r>
              <a:rPr lang="en-ZA" sz="3200" b="1" u="sng" dirty="0" smtClean="0"/>
              <a:t>Discoveries</a:t>
            </a:r>
            <a:r>
              <a:rPr lang="en-ZA" sz="3200" dirty="0" smtClean="0"/>
              <a:t> that would make life easier.</a:t>
            </a:r>
            <a:r>
              <a:rPr lang="en-US" sz="3200" dirty="0" smtClean="0"/>
              <a:t/>
            </a:r>
            <a:br>
              <a:rPr lang="en-US" sz="3200" dirty="0" smtClean="0"/>
            </a:br>
            <a:r>
              <a:rPr lang="en-ZA" sz="3200" b="1" u="sng" dirty="0" smtClean="0"/>
              <a:t>Plans</a:t>
            </a:r>
            <a:r>
              <a:rPr lang="en-ZA" sz="3200" dirty="0" smtClean="0"/>
              <a:t> that never got further than the drawing board.</a:t>
            </a:r>
            <a:endParaRPr lang="en-US" sz="3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69072"/>
          </a:xfrm>
        </p:spPr>
        <p:txBody>
          <a:bodyPr>
            <a:normAutofit/>
          </a:bodyPr>
          <a:lstStyle/>
          <a:p>
            <a:r>
              <a:rPr lang="en-ZA" sz="3200" b="1" u="sng" dirty="0" smtClean="0"/>
              <a:t>Ask yourself the following</a:t>
            </a:r>
            <a:r>
              <a:rPr lang="en-ZA" sz="3200" b="1" dirty="0" smtClean="0"/>
              <a:t>:</a:t>
            </a:r>
            <a:br>
              <a:rPr lang="en-ZA" sz="3200" b="1" dirty="0" smtClean="0"/>
            </a:br>
            <a:r>
              <a:rPr lang="en-US" sz="3200" dirty="0" smtClean="0"/>
              <a:t/>
            </a:r>
            <a:br>
              <a:rPr lang="en-US" sz="3200" dirty="0" smtClean="0"/>
            </a:br>
            <a:r>
              <a:rPr lang="en-ZA" sz="3200" dirty="0" smtClean="0"/>
              <a:t>Who am I?</a:t>
            </a:r>
            <a:r>
              <a:rPr lang="en-US" sz="3200" dirty="0" smtClean="0"/>
              <a:t/>
            </a:r>
            <a:br>
              <a:rPr lang="en-US" sz="3200" dirty="0" smtClean="0"/>
            </a:br>
            <a:r>
              <a:rPr lang="en-ZA" sz="3200" dirty="0" smtClean="0"/>
              <a:t>Why am I here?</a:t>
            </a:r>
            <a:r>
              <a:rPr lang="en-US" sz="3200" dirty="0" smtClean="0"/>
              <a:t/>
            </a:r>
            <a:br>
              <a:rPr lang="en-US" sz="3200" dirty="0" smtClean="0"/>
            </a:br>
            <a:r>
              <a:rPr lang="en-ZA" sz="3200" dirty="0" smtClean="0"/>
              <a:t>What is the potential that is in me?</a:t>
            </a:r>
            <a:r>
              <a:rPr lang="en-US" sz="3200" dirty="0" smtClean="0"/>
              <a:t/>
            </a:r>
            <a:br>
              <a:rPr lang="en-US" sz="3200" dirty="0" smtClean="0"/>
            </a:br>
            <a:r>
              <a:rPr lang="en-ZA" sz="3200" dirty="0" smtClean="0"/>
              <a:t>What am I able to do?</a:t>
            </a:r>
            <a:r>
              <a:rPr lang="en-US" sz="3200" dirty="0" smtClean="0"/>
              <a:t/>
            </a:r>
            <a:br>
              <a:rPr lang="en-US" sz="3200" dirty="0" smtClean="0"/>
            </a:br>
            <a:r>
              <a:rPr lang="en-ZA" sz="3200" dirty="0" smtClean="0"/>
              <a:t>With what measure must I measure myself?</a:t>
            </a:r>
            <a:r>
              <a:rPr lang="en-US" sz="3200" dirty="0" smtClean="0"/>
              <a:t/>
            </a:r>
            <a:br>
              <a:rPr lang="en-US" sz="3200" dirty="0" smtClean="0"/>
            </a:br>
            <a:r>
              <a:rPr lang="en-ZA" sz="3200" dirty="0" smtClean="0"/>
              <a:t>Who sets the standards?</a:t>
            </a:r>
            <a:r>
              <a:rPr lang="en-US" sz="3200" dirty="0" smtClean="0"/>
              <a:t/>
            </a:r>
            <a:br>
              <a:rPr lang="en-US" sz="3200" dirty="0" smtClean="0"/>
            </a:br>
            <a:r>
              <a:rPr lang="en-ZA" sz="3200" dirty="0" smtClean="0"/>
              <a:t>What can I do to increase my abilities?</a:t>
            </a:r>
            <a:r>
              <a:rPr lang="en-US" sz="3200" dirty="0" smtClean="0"/>
              <a:t/>
            </a:r>
            <a:br>
              <a:rPr lang="en-US" sz="3200" dirty="0" smtClean="0"/>
            </a:br>
            <a:r>
              <a:rPr lang="en-ZA" sz="3200" dirty="0" smtClean="0"/>
              <a:t>What are my limitations?</a:t>
            </a:r>
            <a:r>
              <a:rPr lang="en-US" sz="3200" dirty="0" smtClean="0"/>
              <a:t/>
            </a:r>
            <a:br>
              <a:rPr lang="en-US" sz="3200" dirty="0" smtClean="0"/>
            </a:br>
            <a:endParaRPr lang="en-US" sz="3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54758"/>
          </a:xfrm>
        </p:spPr>
        <p:txBody>
          <a:bodyPr>
            <a:normAutofit fontScale="90000"/>
          </a:bodyPr>
          <a:lstStyle/>
          <a:p>
            <a:r>
              <a:rPr lang="en-ZA" sz="3200" b="1" u="sng" dirty="0" smtClean="0"/>
              <a:t/>
            </a:r>
            <a:br>
              <a:rPr lang="en-ZA" sz="3200" b="1" u="sng" dirty="0" smtClean="0"/>
            </a:br>
            <a:r>
              <a:rPr lang="en-ZA" sz="3200" b="1" u="sng" dirty="0" smtClean="0"/>
              <a:t>Think of what happened to Abraham Lincoln.</a:t>
            </a:r>
            <a:r>
              <a:rPr lang="en-US" sz="3200" dirty="0" smtClean="0"/>
              <a:t/>
            </a:r>
            <a:br>
              <a:rPr lang="en-US" sz="3200" dirty="0" smtClean="0"/>
            </a:br>
            <a:r>
              <a:rPr lang="en-ZA" sz="3200" dirty="0" smtClean="0"/>
              <a:t>He lost his job in 1832; He was voted in the executive council in 1834; He lost his wife in 1836; He had a nervous breakdown in 1838; He was defeated as chief whip of the executive council in 1838; He was defeated in his nomination for Congress in 1843; Abraham Lincoln was chosen for Congress in 1846.  He was defeated as member of the Senate in 1854; He was defeated in his nomination as vice president of the USA in 1856; He was again defeated for the Senate in 1858; BUT HE WAS FINALLY CHOSEN AS PRESIDENT OF THE USA IN 1860!</a:t>
            </a:r>
            <a:r>
              <a:rPr lang="en-US" sz="3200" dirty="0" smtClean="0"/>
              <a:t/>
            </a:r>
            <a:br>
              <a:rPr lang="en-US" sz="3200" dirty="0" smtClean="0"/>
            </a:br>
            <a:endParaRPr lang="en-US" sz="3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normAutofit fontScale="90000"/>
          </a:bodyPr>
          <a:lstStyle/>
          <a:p>
            <a:r>
              <a:rPr lang="en-ZA" b="1" u="sng" dirty="0" smtClean="0"/>
              <a:t>Matthew 25: 14 to 30 (The story of the talents)</a:t>
            </a:r>
            <a:r>
              <a:rPr lang="en-US" dirty="0" smtClean="0"/>
              <a:t/>
            </a:r>
            <a:br>
              <a:rPr lang="en-US" dirty="0" smtClean="0"/>
            </a:br>
            <a:r>
              <a:rPr lang="en-ZA" i="1" dirty="0" smtClean="0"/>
              <a:t>This tells us that God has given each of us talents or abilities.  Some more, some less, but everyone has received.  Some doubled their talents. </a:t>
            </a:r>
            <a:r>
              <a:rPr lang="en-US" dirty="0" smtClean="0"/>
              <a:t/>
            </a:r>
            <a:br>
              <a:rPr lang="en-US" dirty="0" smtClean="0"/>
            </a:br>
            <a:r>
              <a:rPr lang="en-ZA" i="1" dirty="0" smtClean="0"/>
              <a:t>Others didn’t work with them but buried them.  </a:t>
            </a:r>
            <a:br>
              <a:rPr lang="en-ZA" i="1" dirty="0" smtClean="0"/>
            </a:br>
            <a:r>
              <a:rPr lang="en-ZA" i="1" dirty="0" smtClean="0"/>
              <a:t>No wonder that they lost even the little that they had!</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lstStyle/>
          <a:p>
            <a:r>
              <a:rPr lang="en-ZA" b="1" i="1" u="sng" dirty="0" smtClean="0"/>
              <a:t>USE THE TALENTS GOD HAS GIVEN YOU.</a:t>
            </a:r>
            <a:r>
              <a:rPr lang="en-US" u="sng" dirty="0" smtClean="0"/>
              <a:t/>
            </a:r>
            <a:br>
              <a:rPr lang="en-US" u="sng" dirty="0" smtClean="0"/>
            </a:br>
            <a:r>
              <a:rPr lang="en-US" u="sng" dirty="0" smtClean="0"/>
              <a:t/>
            </a:r>
            <a:br>
              <a:rPr lang="en-US" u="sng" dirty="0" smtClean="0"/>
            </a:br>
            <a:r>
              <a:rPr lang="en-ZA" b="1" i="1" u="sng" dirty="0" smtClean="0"/>
              <a:t>Someone said</a:t>
            </a:r>
            <a:r>
              <a:rPr lang="en-ZA" b="1" i="1" dirty="0" smtClean="0"/>
              <a:t>: “Failure is not the absence of success.  Failure is the neglect of trying.”</a:t>
            </a:r>
            <a:r>
              <a:rPr lang="en-US" dirty="0" smtClean="0"/>
              <a:t/>
            </a:r>
            <a:br>
              <a:rPr lang="en-US" dirty="0" smtClean="0"/>
            </a:br>
            <a:r>
              <a:rPr lang="en-US" dirty="0" smtClean="0"/>
              <a:t/>
            </a:r>
            <a:br>
              <a:rPr lang="en-US" dirty="0" smtClean="0"/>
            </a:br>
            <a:r>
              <a:rPr lang="en-US" dirty="0" smtClean="0"/>
              <a:t/>
            </a:r>
            <a:br>
              <a:rPr lang="en-US" dirty="0" smtClean="0"/>
            </a:b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normAutofit fontScale="90000"/>
          </a:bodyPr>
          <a:lstStyle/>
          <a:p>
            <a:r>
              <a:rPr lang="en-ZA" b="1" u="sng" dirty="0" smtClean="0"/>
              <a:t>The source of all potential</a:t>
            </a:r>
            <a:r>
              <a:rPr lang="en-US" dirty="0" smtClean="0"/>
              <a:t/>
            </a:r>
            <a:br>
              <a:rPr lang="en-US" dirty="0" smtClean="0"/>
            </a:br>
            <a:r>
              <a:rPr lang="en-ZA" b="1" i="1" dirty="0" smtClean="0"/>
              <a:t>Do not look at creation to find out who you are!  Because the purpose of something is only in the mind of the one that made it.  Find out therefore why God made you.</a:t>
            </a:r>
            <a:r>
              <a:rPr lang="en-US" dirty="0" smtClean="0"/>
              <a:t/>
            </a:r>
            <a:br>
              <a:rPr lang="en-US" dirty="0" smtClean="0"/>
            </a:br>
            <a:r>
              <a:rPr lang="en-US" dirty="0" smtClean="0"/>
              <a:t/>
            </a:r>
            <a:br>
              <a:rPr lang="en-US" dirty="0" smtClean="0"/>
            </a:br>
            <a:r>
              <a:rPr lang="en-ZA" b="1" u="sng" dirty="0" smtClean="0"/>
              <a:t>You will never discover your purpose on the earth if you use another person to measure yourself.</a:t>
            </a:r>
            <a:r>
              <a:rPr lang="en-US" b="1" u="sng" dirty="0" smtClean="0"/>
              <a:t/>
            </a:r>
            <a:br>
              <a:rPr lang="en-US" b="1" u="sng" dirty="0" smtClean="0"/>
            </a:br>
            <a:endParaRPr lang="en-US" b="1" u="sng"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normAutofit fontScale="90000"/>
          </a:bodyPr>
          <a:lstStyle/>
          <a:p>
            <a:r>
              <a:rPr lang="en-ZA" b="1" u="sng" dirty="0" smtClean="0"/>
              <a:t>Read: 2 Corinthians 5 v. 17 to 21 </a:t>
            </a:r>
            <a:r>
              <a:rPr lang="en-US" b="1" u="sng" dirty="0" smtClean="0"/>
              <a:t/>
            </a:r>
            <a:br>
              <a:rPr lang="en-US" b="1" u="sng" dirty="0" smtClean="0"/>
            </a:br>
            <a:r>
              <a:rPr lang="en-US" dirty="0" smtClean="0"/>
              <a:t/>
            </a:r>
            <a:br>
              <a:rPr lang="en-US" dirty="0" smtClean="0"/>
            </a:br>
            <a:r>
              <a:rPr lang="en-ZA" b="1" i="1" u="sng" dirty="0" smtClean="0"/>
              <a:t>He that is in us is great and powerful!</a:t>
            </a:r>
            <a:r>
              <a:rPr lang="en-ZA" i="1" dirty="0" smtClean="0"/>
              <a:t> </a:t>
            </a:r>
            <a:r>
              <a:rPr lang="en-US" dirty="0" smtClean="0"/>
              <a:t/>
            </a:r>
            <a:br>
              <a:rPr lang="en-US" dirty="0" smtClean="0"/>
            </a:br>
            <a:r>
              <a:rPr lang="en-ZA" i="1" dirty="0" smtClean="0"/>
              <a:t>Think of Peter – He was “</a:t>
            </a:r>
            <a:r>
              <a:rPr lang="en-ZA" i="1" u="sng" dirty="0" smtClean="0"/>
              <a:t>Simon</a:t>
            </a:r>
            <a:r>
              <a:rPr lang="en-ZA" i="1" dirty="0" smtClean="0"/>
              <a:t>” which meant: “</a:t>
            </a:r>
            <a:r>
              <a:rPr lang="en-ZA" i="1" u="sng" dirty="0" smtClean="0"/>
              <a:t>weak; ungovernable; and like</a:t>
            </a:r>
            <a:r>
              <a:rPr lang="en-ZA" i="1" dirty="0" smtClean="0"/>
              <a:t> </a:t>
            </a:r>
            <a:r>
              <a:rPr lang="en-ZA" i="1" u="sng" dirty="0" smtClean="0"/>
              <a:t>a leaf</a:t>
            </a:r>
            <a:r>
              <a:rPr lang="en-ZA" i="1" dirty="0" smtClean="0"/>
              <a:t>”  But God changed him to be “a rock”.</a:t>
            </a:r>
            <a:r>
              <a:rPr lang="en-US" dirty="0" smtClean="0"/>
              <a:t/>
            </a:r>
            <a:br>
              <a:rPr lang="en-US" dirty="0" smtClean="0"/>
            </a:br>
            <a:r>
              <a:rPr lang="en-ZA" b="1" i="1" dirty="0" smtClean="0"/>
              <a:t>Accept yourself, because if you feel good about yourself you will  feel good about other people. </a:t>
            </a:r>
            <a:r>
              <a:rPr lang="en-US" dirty="0" smtClean="0"/>
              <a:t/>
            </a:r>
            <a:br>
              <a:rPr lang="en-US" dirty="0" smtClean="0"/>
            </a:b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97634"/>
          </a:xfrm>
        </p:spPr>
        <p:txBody>
          <a:bodyPr>
            <a:normAutofit/>
          </a:bodyPr>
          <a:lstStyle/>
          <a:p>
            <a:r>
              <a:rPr lang="en-ZA" i="1" u="sng" dirty="0" smtClean="0"/>
              <a:t>Philippians 4 v. 13</a:t>
            </a:r>
            <a:br>
              <a:rPr lang="en-ZA" i="1" u="sng" dirty="0" smtClean="0"/>
            </a:br>
            <a:r>
              <a:rPr lang="en-ZA" i="1" dirty="0" smtClean="0"/>
              <a:t>”I can do all things through Christ who </a:t>
            </a:r>
            <a:r>
              <a:rPr lang="en-ZA" b="1" i="1" dirty="0" smtClean="0"/>
              <a:t>strengthens </a:t>
            </a:r>
            <a:r>
              <a:rPr lang="en-ZA" i="1" dirty="0" smtClean="0"/>
              <a:t>me.” The word </a:t>
            </a:r>
            <a:r>
              <a:rPr lang="en-ZA" b="1" i="1" dirty="0" smtClean="0"/>
              <a:t>strengthens</a:t>
            </a:r>
            <a:r>
              <a:rPr lang="en-ZA" i="1" dirty="0" smtClean="0"/>
              <a:t> in Greek means: “Christ who continues to infuse inner strength into me”. (Amplified) </a:t>
            </a:r>
            <a:r>
              <a:rPr lang="en-US" dirty="0" smtClean="0"/>
              <a:t/>
            </a:r>
            <a:br>
              <a:rPr lang="en-US" dirty="0" smtClean="0"/>
            </a:br>
            <a:r>
              <a:rPr lang="en-ZA" i="1" dirty="0" smtClean="0"/>
              <a:t> </a:t>
            </a:r>
            <a:r>
              <a:rPr lang="en-US" dirty="0" smtClean="0"/>
              <a:t/>
            </a:r>
            <a:br>
              <a:rPr lang="en-US" dirty="0" smtClean="0"/>
            </a:b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lstStyle/>
          <a:p>
            <a:r>
              <a:rPr lang="en-ZA" b="1" i="1" u="sng" dirty="0" smtClean="0"/>
              <a:t>Dr Myles Munroe says</a:t>
            </a:r>
            <a:r>
              <a:rPr lang="en-ZA" i="1" u="sng" dirty="0" smtClean="0"/>
              <a:t>:</a:t>
            </a:r>
            <a:r>
              <a:rPr lang="en-ZA" i="1" dirty="0" smtClean="0"/>
              <a:t> </a:t>
            </a:r>
            <a:br>
              <a:rPr lang="en-ZA" i="1" dirty="0" smtClean="0"/>
            </a:br>
            <a:r>
              <a:rPr lang="en-ZA" i="1" dirty="0" smtClean="0"/>
              <a:t>“The people who change the world are people who	take the word </a:t>
            </a:r>
            <a:r>
              <a:rPr lang="en-ZA" b="1" i="1" u="sng" dirty="0" smtClean="0"/>
              <a:t>impossible</a:t>
            </a:r>
            <a:r>
              <a:rPr lang="en-ZA" i="1" dirty="0" smtClean="0"/>
              <a:t> out of their dictionaries. Whenever God gives you a responsibility, he also gives you the ability to meet that responsibility.”</a:t>
            </a:r>
            <a:r>
              <a:rPr lang="en-US" dirty="0" smtClean="0"/>
              <a:t/>
            </a:r>
            <a:br>
              <a:rPr lang="en-US" dirty="0" smtClean="0"/>
            </a:b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26196"/>
          </a:xfrm>
        </p:spPr>
        <p:txBody>
          <a:bodyPr>
            <a:normAutofit fontScale="90000"/>
          </a:bodyPr>
          <a:lstStyle/>
          <a:p>
            <a:r>
              <a:rPr lang="en-ZA" b="1" i="1" u="sng" dirty="0" smtClean="0"/>
              <a:t>Stay connected to your origin</a:t>
            </a:r>
            <a:r>
              <a:rPr lang="en-US" dirty="0" smtClean="0"/>
              <a:t/>
            </a:r>
            <a:br>
              <a:rPr lang="en-US" dirty="0" smtClean="0"/>
            </a:br>
            <a:r>
              <a:rPr lang="en-ZA" b="1" u="sng" dirty="0" smtClean="0"/>
              <a:t>(Gen.1:26-28)</a:t>
            </a:r>
            <a:r>
              <a:rPr lang="en-US" dirty="0" smtClean="0"/>
              <a:t/>
            </a:r>
            <a:br>
              <a:rPr lang="en-US" dirty="0" smtClean="0"/>
            </a:br>
            <a:r>
              <a:rPr lang="en-ZA" b="1" dirty="0" smtClean="0"/>
              <a:t>Plants lose their life if they are taken out of the ground.  </a:t>
            </a:r>
            <a:br>
              <a:rPr lang="en-ZA" b="1" dirty="0" smtClean="0"/>
            </a:br>
            <a:r>
              <a:rPr lang="en-ZA" b="1" dirty="0" smtClean="0"/>
              <a:t>Fish lose their life if they are taken out of water.  </a:t>
            </a:r>
            <a:br>
              <a:rPr lang="en-ZA" b="1" dirty="0" smtClean="0"/>
            </a:br>
            <a:r>
              <a:rPr lang="en-ZA" b="1" dirty="0" smtClean="0"/>
              <a:t/>
            </a:r>
            <a:br>
              <a:rPr lang="en-ZA" b="1" dirty="0" smtClean="0"/>
            </a:br>
            <a:r>
              <a:rPr lang="en-ZA" b="1" dirty="0" smtClean="0"/>
              <a:t>PEOPLE LOSE TRUE LIFE IF THEY ARE NOT CONNECTED TO GOD.</a:t>
            </a:r>
            <a:r>
              <a:rPr lang="en-US" dirty="0" smtClean="0"/>
              <a:t/>
            </a:r>
            <a:br>
              <a:rPr lang="en-US" dirty="0" smtClean="0"/>
            </a:b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54758"/>
          </a:xfrm>
        </p:spPr>
        <p:txBody>
          <a:bodyPr>
            <a:normAutofit fontScale="90000"/>
          </a:bodyPr>
          <a:lstStyle/>
          <a:p>
            <a:r>
              <a:rPr lang="en-ZA" b="1" i="1" u="sng" dirty="0" smtClean="0"/>
              <a:t/>
            </a:r>
            <a:br>
              <a:rPr lang="en-ZA" b="1" i="1" u="sng" dirty="0" smtClean="0"/>
            </a:br>
            <a:r>
              <a:rPr lang="en-ZA" b="1" i="1" u="sng" dirty="0" smtClean="0"/>
              <a:t>You must work out your own potential</a:t>
            </a:r>
            <a:r>
              <a:rPr lang="en-US" dirty="0" smtClean="0"/>
              <a:t/>
            </a:r>
            <a:br>
              <a:rPr lang="en-US" dirty="0" smtClean="0"/>
            </a:br>
            <a:r>
              <a:rPr lang="en-US" dirty="0" smtClean="0"/>
              <a:t/>
            </a:r>
            <a:br>
              <a:rPr lang="en-US" dirty="0" smtClean="0"/>
            </a:br>
            <a:r>
              <a:rPr lang="en-ZA" b="1" i="1" u="sng" dirty="0" smtClean="0"/>
              <a:t>Philippians  2 : 12 – 13</a:t>
            </a:r>
            <a:r>
              <a:rPr lang="en-ZA" b="1" i="1" dirty="0" smtClean="0"/>
              <a:t>  </a:t>
            </a:r>
            <a:r>
              <a:rPr lang="en-ZA" i="1" dirty="0" smtClean="0"/>
              <a:t>“Work out your own salvation with fear and trembling; for it is God who works in you both to will and to do for His good pleasure.” </a:t>
            </a:r>
            <a:r>
              <a:rPr lang="en-US" dirty="0" smtClean="0"/>
              <a:t/>
            </a:r>
            <a:br>
              <a:rPr lang="en-US" dirty="0" smtClean="0"/>
            </a:br>
            <a:r>
              <a:rPr lang="en-US" dirty="0" smtClean="0"/>
              <a:t/>
            </a:r>
            <a:br>
              <a:rPr lang="en-US" dirty="0" smtClean="0"/>
            </a:b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583362"/>
          </a:xfrm>
        </p:spPr>
        <p:txBody>
          <a:bodyPr>
            <a:normAutofit fontScale="90000"/>
          </a:bodyPr>
          <a:lstStyle/>
          <a:p>
            <a:r>
              <a:rPr lang="en-US" dirty="0" smtClean="0"/>
              <a:t/>
            </a:r>
            <a:br>
              <a:rPr lang="en-US" dirty="0" smtClean="0"/>
            </a:br>
            <a:r>
              <a:rPr lang="en-ZA" b="1" i="1" u="sng" dirty="0" smtClean="0"/>
              <a:t>If you want your potential to grow</a:t>
            </a:r>
            <a:r>
              <a:rPr lang="en-ZA" b="1" i="1" dirty="0" smtClean="0"/>
              <a:t>: </a:t>
            </a:r>
            <a:r>
              <a:rPr lang="en-ZA" i="1" dirty="0" smtClean="0"/>
              <a:t/>
            </a:r>
            <a:br>
              <a:rPr lang="en-ZA" i="1" dirty="0" smtClean="0"/>
            </a:br>
            <a:r>
              <a:rPr lang="en-ZA" i="1" dirty="0" smtClean="0"/>
              <a:t>“</a:t>
            </a:r>
            <a:r>
              <a:rPr lang="en-ZA" i="1" u="sng" dirty="0" smtClean="0"/>
              <a:t>work out that which God has worked in you.</a:t>
            </a:r>
            <a:r>
              <a:rPr lang="en-ZA" i="1" dirty="0" smtClean="0"/>
              <a:t>“</a:t>
            </a:r>
            <a:r>
              <a:rPr lang="en-US" dirty="0" smtClean="0"/>
              <a:t/>
            </a:r>
            <a:br>
              <a:rPr lang="en-US" dirty="0" smtClean="0"/>
            </a:br>
            <a:r>
              <a:rPr lang="en-ZA" i="1" dirty="0" smtClean="0"/>
              <a:t> </a:t>
            </a:r>
            <a:r>
              <a:rPr lang="en-US" dirty="0" smtClean="0"/>
              <a:t/>
            </a:r>
            <a:br>
              <a:rPr lang="en-US" dirty="0" smtClean="0"/>
            </a:br>
            <a:r>
              <a:rPr lang="en-ZA" i="1" dirty="0" smtClean="0"/>
              <a:t>The first thing that God said to Adam after He made him was: “Work “ </a:t>
            </a:r>
            <a:r>
              <a:rPr lang="en-US" dirty="0" smtClean="0"/>
              <a:t/>
            </a:r>
            <a:br>
              <a:rPr lang="en-US" dirty="0" smtClean="0"/>
            </a:br>
            <a:r>
              <a:rPr lang="en-ZA" b="1" i="1" dirty="0" smtClean="0"/>
              <a:t>(</a:t>
            </a:r>
            <a:r>
              <a:rPr lang="en-ZA" i="1" dirty="0" smtClean="0"/>
              <a:t>Genesis 2 v. 15</a:t>
            </a:r>
            <a:r>
              <a:rPr lang="en-ZA" b="1" i="1" dirty="0" smtClean="0"/>
              <a:t>)</a:t>
            </a:r>
            <a:r>
              <a:rPr lang="en-US" dirty="0" smtClean="0"/>
              <a:t/>
            </a:r>
            <a:br>
              <a:rPr lang="en-US" dirty="0" smtClean="0"/>
            </a:br>
            <a:r>
              <a:rPr lang="en-ZA" i="1" dirty="0" smtClean="0"/>
              <a:t> </a:t>
            </a:r>
            <a:r>
              <a:rPr lang="en-US" dirty="0" smtClean="0"/>
              <a:t/>
            </a:r>
            <a:br>
              <a:rPr lang="en-US" dirty="0" smtClean="0"/>
            </a:br>
            <a:r>
              <a:rPr lang="en-ZA" b="1" i="1" dirty="0" smtClean="0"/>
              <a:t>Work is not a curse or a sin.</a:t>
            </a:r>
            <a:r>
              <a:rPr lang="en-ZA" i="1" dirty="0" smtClean="0"/>
              <a:t>  </a:t>
            </a:r>
            <a:br>
              <a:rPr lang="en-ZA" i="1" dirty="0" smtClean="0"/>
            </a:br>
            <a:r>
              <a:rPr lang="en-ZA" b="1" i="1" u="sng" dirty="0" smtClean="0"/>
              <a:t>Understand Genesis 3 v. 19</a:t>
            </a:r>
            <a:r>
              <a:rPr lang="en-US" dirty="0" smtClean="0"/>
              <a:t/>
            </a:r>
            <a:br>
              <a:rPr lang="en-US" dirty="0" smtClean="0"/>
            </a:b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TotalTime>
  <Words>309</Words>
  <Application>Microsoft Office PowerPoint</Application>
  <PresentationFormat>On-screen Show (4:3)</PresentationFormat>
  <Paragraphs>27</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Discover YOUR POTENTIAL   </vt:lpstr>
      <vt:lpstr>Genesis 1:26,27 “Then God said. ‘Let Us make man in our image, according to Our likeness; let them have dominion over the fish of the sea, over the birds of the air, and over the cattle, over all the earth and over every creeping thing that creeps on the earth. So God created man in His own image; in the image of God He created him; male and female He created them.” (Also read v. 28)  </vt:lpstr>
      <vt:lpstr>Slide 3</vt:lpstr>
      <vt:lpstr>What do we mean when we talk of potential? Dormant ability (that is ability that is inactive)   Yes in you there is power you have never dreamed of being inside of you. (1 John 4:4) We also have untapped strength and hidden talent. You are wonderfully made by God.   Potential is everything that you can become!  Potential is everything that you can do! Potential is how far you can reach! Potential is what you can reach! Potential is ability that is not exposed yet!</vt:lpstr>
      <vt:lpstr>Potential is latent (sleeping) power!  WE HAVE POWER TO BIND AND LOOSE. According to the words of Jesus in Matt. 18 v.18 “Assuredly, I say to you, whatever you bind on earth will be bound in heaven, and whatever you loose on earth will be loosed in heaven.”   This has to do with forbidding or permitting.</vt:lpstr>
      <vt:lpstr>If someone has a demon, we as believers can command the demon to leave that person, as Paul did in Acts.16:18. Thank God we have the authority in Jesus’ Name to forbid the enemy and to even cast demons out as it is written in:  Mark 16:17 “In My Name they (those that believe) will cast out demons” </vt:lpstr>
      <vt:lpstr>Potential is not to rest on what you have reached in life!  One of the most serious hindrances to our potential is the word “success “.    Never be self-satisfied with the last goal that you have reached.      </vt:lpstr>
      <vt:lpstr>GOD MUST HAVE SEEN SOMETHING IN US WHEN HE CALLED US. Read 1 Corinthians 1 v. 26-29          There are more than 6 billion people on the earth.  Each one is unique with their own set of fingerprints. You are therefore original and very precious.   </vt:lpstr>
      <vt:lpstr>  God looked at Gideon and saw a “mighty warrior”(Judges 6 v. 12 to 16)    God looked at Adam and saw mankind.   God looked at Jacob (the traitor) and saw our Messiah.   God looked at a young shepherd boy, David, and saw an anointed king.   </vt:lpstr>
      <vt:lpstr>There are three groups of people these days:   The few that make things happen. The few that watch things happen. The majority of people who have no idea what are happening.</vt:lpstr>
      <vt:lpstr>Have you decided to make a difference in your environment?  Success is not measured in the light of what others have achieved but rather by whether I’ve given my best.  </vt:lpstr>
      <vt:lpstr>In our graveyards the following lie buried:   Dreams that never became a reality. Songs that was never written or sung. Books that were never printed. Paintings that never saw the light. Discoveries that would make life easier. Plans that never got further than the drawing board.</vt:lpstr>
      <vt:lpstr>Ask yourself the following:  Who am I? Why am I here? What is the potential that is in me? What am I able to do? With what measure must I measure myself? Who sets the standards? What can I do to increase my abilities? What are my limitations? </vt:lpstr>
      <vt:lpstr> Think of what happened to Abraham Lincoln. He lost his job in 1832; He was voted in the executive council in 1834; He lost his wife in 1836; He had a nervous breakdown in 1838; He was defeated as chief whip of the executive council in 1838; He was defeated in his nomination for Congress in 1843; Abraham Lincoln was chosen for Congress in 1846.  He was defeated as member of the Senate in 1854; He was defeated in his nomination as vice president of the USA in 1856; He was again defeated for the Senate in 1858; BUT HE WAS FINALLY CHOSEN AS PRESIDENT OF THE USA IN 1860! </vt:lpstr>
      <vt:lpstr>Matthew 25: 14 to 30 (The story of the talents) This tells us that God has given each of us talents or abilities.  Some more, some less, but everyone has received.  Some doubled their talents.  Others didn’t work with them but buried them.   No wonder that they lost even the little that they had!</vt:lpstr>
      <vt:lpstr>USE THE TALENTS GOD HAS GIVEN YOU.  Someone said: “Failure is not the absence of success.  Failure is the neglect of trying.”   </vt:lpstr>
      <vt:lpstr>The source of all potential Do not look at creation to find out who you are!  Because the purpose of something is only in the mind of the one that made it.  Find out therefore why God made you.  You will never discover your purpose on the earth if you use another person to measure yourself. </vt:lpstr>
      <vt:lpstr>Read: 2 Corinthians 5 v. 17 to 21   He that is in us is great and powerful!  Think of Peter – He was “Simon” which meant: “weak; ungovernable; and like a leaf”  But God changed him to be “a rock”. Accept yourself, because if you feel good about yourself you will  feel good about other people.  </vt:lpstr>
      <vt:lpstr>Philippians 4 v. 13 ”I can do all things through Christ who strengthens me.” The word strengthens in Greek means: “Christ who continues to infuse inner strength into me”. (Amplified)    </vt:lpstr>
      <vt:lpstr>Dr Myles Munroe says:  “The people who change the world are people who take the word impossible out of their dictionaries. Whenever God gives you a responsibility, he also gives you the ability to meet that responsibility.” </vt:lpstr>
      <vt:lpstr>Stay connected to your origin (Gen.1:26-28) Plants lose their life if they are taken out of the ground.   Fish lose their life if they are taken out of water.    PEOPLE LOSE TRUE LIFE IF THEY ARE NOT CONNECTED TO GOD. </vt:lpstr>
      <vt:lpstr> You must work out your own potential  Philippians  2 : 12 – 13  “Work out your own salvation with fear and trembling; for it is God who works in you both to will and to do for His good pleasure.”   </vt:lpstr>
      <vt:lpstr> If you want your potential to grow:  “work out that which God has worked in you.“   The first thing that God said to Adam after He made him was: “Work “  (Genesis 2 v. 15)   Work is not a curse or a sin.   Understand Genesis 3 v. 19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God made us to enjoy life. King David once wrote these words in Ps 139 verses 1 to 14 “O, Lord, You have searched me and known me. You know my sitting down and my rising up. (Verses 1,2) You have hedged me behind and before, And laid Your hand upon me. (Verse 5) For You formed my inward parts; You covered me in my mother’s womb. (Verse 13) I will praise You, for I am fearfully and wonderfully made...”(Verse 14)</dc:title>
  <dc:creator>Dan</dc:creator>
  <cp:lastModifiedBy>Dan</cp:lastModifiedBy>
  <cp:revision>37</cp:revision>
  <dcterms:created xsi:type="dcterms:W3CDTF">2014-01-26T18:37:44Z</dcterms:created>
  <dcterms:modified xsi:type="dcterms:W3CDTF">2014-02-03T20:13:42Z</dcterms:modified>
</cp:coreProperties>
</file>