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72" r:id="rId4"/>
    <p:sldId id="259" r:id="rId5"/>
    <p:sldId id="260" r:id="rId6"/>
    <p:sldId id="261" r:id="rId7"/>
    <p:sldId id="276" r:id="rId8"/>
    <p:sldId id="275" r:id="rId9"/>
    <p:sldId id="263" r:id="rId10"/>
    <p:sldId id="264" r:id="rId11"/>
    <p:sldId id="265" r:id="rId12"/>
    <p:sldId id="266" r:id="rId13"/>
    <p:sldId id="267" r:id="rId14"/>
    <p:sldId id="268" r:id="rId15"/>
    <p:sldId id="273" r:id="rId16"/>
    <p:sldId id="274" r:id="rId17"/>
    <p:sldId id="27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1" d="100"/>
          <a:sy n="51" d="100"/>
        </p:scale>
        <p:origin x="-102" y="-22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3DD8ED-911A-492B-A341-B3134638C416}" type="datetimeFigureOut">
              <a:rPr lang="en-US" smtClean="0"/>
              <a:pPr/>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3DD8ED-911A-492B-A341-B3134638C416}" type="datetimeFigureOut">
              <a:rPr lang="en-US" smtClean="0"/>
              <a:pPr/>
              <a:t>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3DD8ED-911A-492B-A341-B3134638C416}" type="datetimeFigureOut">
              <a:rPr lang="en-US" smtClean="0"/>
              <a:pPr/>
              <a:t>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3DD8ED-911A-492B-A341-B3134638C416}" type="datetimeFigureOut">
              <a:rPr lang="en-US" smtClean="0"/>
              <a:pPr/>
              <a:t>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3DD8ED-911A-492B-A341-B3134638C416}" type="datetimeFigureOut">
              <a:rPr lang="en-US" smtClean="0"/>
              <a:pPr/>
              <a:t>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3DD8ED-911A-492B-A341-B3134638C416}" type="datetimeFigureOut">
              <a:rPr lang="en-US" smtClean="0"/>
              <a:pPr/>
              <a:t>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3DD8ED-911A-492B-A341-B3134638C416}" type="datetimeFigureOut">
              <a:rPr lang="en-US" smtClean="0"/>
              <a:pPr/>
              <a:t>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3DD8ED-911A-492B-A341-B3134638C416}" type="datetimeFigureOut">
              <a:rPr lang="en-US" smtClean="0"/>
              <a:pPr/>
              <a:t>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63FE3-817B-45F8-9C86-CDF9549191B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798905"/>
          </a:xfrm>
        </p:spPr>
        <p:txBody>
          <a:bodyPr/>
          <a:lstStyle/>
          <a:p>
            <a:r>
              <a:rPr lang="en-ZA" b="1" u="sng" dirty="0" smtClean="0"/>
              <a:t>Discover</a:t>
            </a:r>
            <a:br>
              <a:rPr lang="en-ZA" b="1" u="sng" dirty="0" smtClean="0"/>
            </a:br>
            <a:r>
              <a:rPr lang="en-ZA" b="1" u="sng" dirty="0" smtClean="0"/>
              <a:t>Complete Forgiveness </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357166"/>
            <a:ext cx="8029604" cy="6500834"/>
          </a:xfrm>
        </p:spPr>
        <p:txBody>
          <a:bodyPr>
            <a:normAutofit fontScale="90000"/>
          </a:bodyPr>
          <a:lstStyle/>
          <a:p>
            <a:r>
              <a:rPr lang="en-ZA" sz="3200" b="1" i="1" u="sng" dirty="0" smtClean="0"/>
              <a:t>Read 1 John 1: 1-10 until the truth of this wonderful chapter brings light into your heart</a:t>
            </a:r>
            <a:r>
              <a:rPr lang="en-US" sz="3200" b="1" i="1" u="sng" dirty="0" smtClean="0"/>
              <a:t/>
            </a:r>
            <a:br>
              <a:rPr lang="en-US" sz="3200" b="1" i="1" u="sng" dirty="0" smtClean="0"/>
            </a:br>
            <a:r>
              <a:rPr lang="en-ZA" sz="3200" dirty="0" smtClean="0"/>
              <a:t> </a:t>
            </a:r>
            <a:r>
              <a:rPr lang="en-US" sz="3200" dirty="0" smtClean="0"/>
              <a:t/>
            </a:r>
            <a:br>
              <a:rPr lang="en-US" sz="3200" dirty="0" smtClean="0"/>
            </a:br>
            <a:r>
              <a:rPr lang="en-ZA" sz="3200" b="1" u="sng" dirty="0" smtClean="0"/>
              <a:t>John writes not to the world, but to the church.</a:t>
            </a:r>
            <a:r>
              <a:rPr lang="en-US" sz="3200" dirty="0" smtClean="0"/>
              <a:t/>
            </a:r>
            <a:br>
              <a:rPr lang="en-US" sz="3200" dirty="0" smtClean="0"/>
            </a:br>
            <a:r>
              <a:rPr lang="en-ZA" sz="3200" b="1" dirty="0" smtClean="0"/>
              <a:t> </a:t>
            </a:r>
            <a:r>
              <a:rPr lang="en-US" sz="3200" dirty="0" smtClean="0"/>
              <a:t/>
            </a:r>
            <a:br>
              <a:rPr lang="en-US" sz="3200" dirty="0" smtClean="0"/>
            </a:br>
            <a:r>
              <a:rPr lang="en-ZA" sz="3200" u="sng" dirty="0" smtClean="0"/>
              <a:t>Look at how often he speaks of “WE</a:t>
            </a:r>
            <a:r>
              <a:rPr lang="en-ZA" sz="3200" dirty="0" smtClean="0"/>
              <a:t>” </a:t>
            </a:r>
            <a:br>
              <a:rPr lang="en-ZA" sz="3200" dirty="0" smtClean="0"/>
            </a:br>
            <a:r>
              <a:rPr lang="en-ZA" sz="3200" b="1" u="sng" dirty="0" smtClean="0"/>
              <a:t>v. 6</a:t>
            </a:r>
            <a:r>
              <a:rPr lang="en-ZA" sz="3200" dirty="0" smtClean="0"/>
              <a:t> "If </a:t>
            </a:r>
            <a:r>
              <a:rPr lang="en-ZA" sz="3200" u="sng" dirty="0" smtClean="0"/>
              <a:t>WE</a:t>
            </a:r>
            <a:r>
              <a:rPr lang="en-ZA" sz="3200" dirty="0" smtClean="0"/>
              <a:t> say that </a:t>
            </a:r>
            <a:r>
              <a:rPr lang="en-ZA" sz="3200" u="sng" dirty="0" smtClean="0"/>
              <a:t>WE</a:t>
            </a:r>
            <a:r>
              <a:rPr lang="en-ZA" sz="3200" dirty="0" smtClean="0"/>
              <a:t> have fellowship with Him...” </a:t>
            </a:r>
            <a:r>
              <a:rPr lang="en-ZA" sz="3200" b="1" u="sng" dirty="0" smtClean="0"/>
              <a:t>v. 7</a:t>
            </a:r>
            <a:r>
              <a:rPr lang="en-ZA" sz="3200" dirty="0" smtClean="0"/>
              <a:t> “But if </a:t>
            </a:r>
            <a:r>
              <a:rPr lang="en-ZA" sz="3200" u="sng" dirty="0" smtClean="0"/>
              <a:t>WE</a:t>
            </a:r>
            <a:r>
              <a:rPr lang="en-ZA" sz="3200" dirty="0" smtClean="0"/>
              <a:t> walk in the light, as He is in the light, </a:t>
            </a:r>
            <a:r>
              <a:rPr lang="en-ZA" sz="3200" u="sng" dirty="0" smtClean="0"/>
              <a:t>WE</a:t>
            </a:r>
            <a:r>
              <a:rPr lang="en-ZA" sz="3200" dirty="0" smtClean="0"/>
              <a:t> have fellowship with one another” </a:t>
            </a:r>
            <a:r>
              <a:rPr lang="en-US" sz="3200" dirty="0" smtClean="0"/>
              <a:t/>
            </a:r>
            <a:br>
              <a:rPr lang="en-US" sz="3200" dirty="0" smtClean="0"/>
            </a:br>
            <a:r>
              <a:rPr lang="en-US" sz="3200" dirty="0" smtClean="0"/>
              <a:t/>
            </a:r>
            <a:br>
              <a:rPr lang="en-US" sz="3200" dirty="0" smtClean="0"/>
            </a:br>
            <a:r>
              <a:rPr lang="en-ZA" sz="3200" u="sng" dirty="0" smtClean="0"/>
              <a:t>The word "WE" or "US" occurs </a:t>
            </a:r>
            <a:r>
              <a:rPr lang="en-US" sz="3200" u="sng" dirty="0" smtClean="0"/>
              <a:t>25</a:t>
            </a:r>
            <a:r>
              <a:rPr lang="en-ZA" sz="3200" u="sng" dirty="0" smtClean="0"/>
              <a:t> times in these 10 verses!</a:t>
            </a:r>
            <a:r>
              <a:rPr lang="en-ZA" sz="3200" dirty="0" smtClean="0"/>
              <a:t>  Thus we can be sure that here the Bible is talking to Christians.</a:t>
            </a:r>
            <a:r>
              <a:rPr lang="en-US" sz="3200" dirty="0" smtClean="0"/>
              <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286544"/>
          </a:xfrm>
        </p:spPr>
        <p:txBody>
          <a:bodyPr>
            <a:normAutofit fontScale="92500" lnSpcReduction="20000"/>
          </a:bodyPr>
          <a:lstStyle/>
          <a:p>
            <a:r>
              <a:rPr lang="en-ZA" dirty="0" smtClean="0"/>
              <a:t>When </a:t>
            </a:r>
            <a:r>
              <a:rPr lang="en-ZA" b="1" dirty="0" smtClean="0"/>
              <a:t>Daniel</a:t>
            </a:r>
            <a:r>
              <a:rPr lang="en-ZA" dirty="0" smtClean="0"/>
              <a:t> confessed his sin and those of his people that God answered him.  </a:t>
            </a:r>
          </a:p>
          <a:p>
            <a:pPr>
              <a:buNone/>
            </a:pPr>
            <a:r>
              <a:rPr lang="en-ZA" b="1" dirty="0" smtClean="0"/>
              <a:t>		(Dan. 9: 4-16; 19: 22)</a:t>
            </a:r>
            <a:r>
              <a:rPr lang="en-ZA" dirty="0" smtClean="0"/>
              <a:t> </a:t>
            </a:r>
            <a:endParaRPr lang="en-US" dirty="0" smtClean="0"/>
          </a:p>
          <a:p>
            <a:endParaRPr lang="en-ZA" b="1" dirty="0" smtClean="0"/>
          </a:p>
          <a:p>
            <a:r>
              <a:rPr lang="en-ZA" b="1" dirty="0" smtClean="0"/>
              <a:t>If you want an answer to your prayers, you must be able and willing to confess all sin in your life.</a:t>
            </a:r>
            <a:endParaRPr lang="en-US" dirty="0" smtClean="0"/>
          </a:p>
          <a:p>
            <a:pPr>
              <a:buNone/>
            </a:pPr>
            <a:r>
              <a:rPr lang="en-ZA" dirty="0" smtClean="0"/>
              <a:t> </a:t>
            </a:r>
            <a:endParaRPr lang="en-US" dirty="0" smtClean="0"/>
          </a:p>
          <a:p>
            <a:r>
              <a:rPr lang="en-ZA" dirty="0" smtClean="0"/>
              <a:t>When</a:t>
            </a:r>
            <a:r>
              <a:rPr lang="en-ZA" b="1" dirty="0" smtClean="0"/>
              <a:t> Isaiah</a:t>
            </a:r>
            <a:r>
              <a:rPr lang="en-ZA" dirty="0" smtClean="0"/>
              <a:t> confessed, the live coal from God’s altar touched his mouth and his guilt was taken away.  </a:t>
            </a:r>
            <a:r>
              <a:rPr lang="en-ZA" b="1" dirty="0" smtClean="0"/>
              <a:t>(Isaiah 6: 5-7)</a:t>
            </a:r>
            <a:r>
              <a:rPr lang="en-ZA" dirty="0" smtClean="0"/>
              <a:t> And remember, he was already  a prophet! </a:t>
            </a:r>
            <a:endParaRPr lang="en-US" dirty="0" smtClean="0"/>
          </a:p>
          <a:p>
            <a:endParaRPr lang="en-ZA" b="1" dirty="0" smtClean="0"/>
          </a:p>
          <a:p>
            <a:r>
              <a:rPr lang="en-ZA" b="1" dirty="0" smtClean="0"/>
              <a:t>Many people want God’s fire from God’s altar, without making their lives right with God by confessing their sins. </a:t>
            </a:r>
            <a:endParaRPr lang="en-US" dirty="0" smtClean="0"/>
          </a:p>
          <a:p>
            <a:pPr>
              <a:buNone/>
            </a:pPr>
            <a:endParaRPr lang="en-Z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en-ZA" sz="3200" b="1" u="sng" dirty="0" smtClean="0"/>
              <a:t>IF YOU WANT COMPLETE FORGIVENESS THERE ARE THREE THINGS YOU SHOULD DO:</a:t>
            </a:r>
            <a:r>
              <a:rPr lang="en-US" sz="3200" dirty="0" smtClean="0"/>
              <a:t/>
            </a:r>
            <a:br>
              <a:rPr lang="en-US" sz="3200" dirty="0" smtClean="0"/>
            </a:br>
            <a:r>
              <a:rPr lang="en-ZA" sz="3200" b="1" dirty="0" smtClean="0"/>
              <a:t> </a:t>
            </a:r>
            <a:r>
              <a:rPr lang="en-US" sz="3200" dirty="0" smtClean="0"/>
              <a:t/>
            </a:r>
            <a:br>
              <a:rPr lang="en-US" sz="3200" dirty="0" smtClean="0"/>
            </a:br>
            <a:r>
              <a:rPr lang="en-ZA" sz="3200" b="1" u="sng" dirty="0" smtClean="0"/>
              <a:t>FIRSTLY</a:t>
            </a:r>
            <a:r>
              <a:rPr lang="en-ZA" sz="3200" b="1" dirty="0" smtClean="0"/>
              <a:t>: </a:t>
            </a:r>
            <a:r>
              <a:rPr lang="en-ZA" sz="3200" b="1" u="sng" dirty="0" smtClean="0"/>
              <a:t>You must get forgiveness from the Lord</a:t>
            </a:r>
            <a:r>
              <a:rPr lang="en-US" sz="3200" dirty="0" smtClean="0"/>
              <a:t/>
            </a:r>
            <a:br>
              <a:rPr lang="en-US" sz="3200" dirty="0" smtClean="0"/>
            </a:br>
            <a:r>
              <a:rPr lang="en-ZA" sz="3200" b="1" u="sng" dirty="0" smtClean="0"/>
              <a:t>for YOUR OWN SINS.</a:t>
            </a:r>
            <a:r>
              <a:rPr lang="en-US" sz="3200" dirty="0" smtClean="0"/>
              <a:t/>
            </a:r>
            <a:br>
              <a:rPr lang="en-US" sz="3200" dirty="0" smtClean="0"/>
            </a:br>
            <a:r>
              <a:rPr lang="en-ZA" sz="3200" b="1" dirty="0" smtClean="0"/>
              <a:t> </a:t>
            </a:r>
            <a:r>
              <a:rPr lang="en-US" sz="3200" dirty="0" smtClean="0"/>
              <a:t/>
            </a:r>
            <a:br>
              <a:rPr lang="en-US" sz="3200" dirty="0" smtClean="0"/>
            </a:br>
            <a:endParaRPr lang="en-US" sz="32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normAutofit fontScale="90000"/>
          </a:bodyPr>
          <a:lstStyle/>
          <a:p>
            <a:r>
              <a:rPr lang="en-ZA" sz="3200" b="1" u="sng" dirty="0" smtClean="0"/>
              <a:t/>
            </a:r>
            <a:br>
              <a:rPr lang="en-ZA" sz="3200" b="1" u="sng" dirty="0" smtClean="0"/>
            </a:br>
            <a:r>
              <a:rPr lang="en-ZA" sz="3200" b="1" u="sng" dirty="0" smtClean="0"/>
              <a:t>1 John 1: 7</a:t>
            </a:r>
            <a:r>
              <a:rPr lang="en-ZA" sz="3200" dirty="0" smtClean="0"/>
              <a:t> “But if we walk in the light as He is in the light, we have fellowship with one another, </a:t>
            </a:r>
            <a:r>
              <a:rPr lang="en-ZA" sz="3200" b="1" i="1" dirty="0" smtClean="0"/>
              <a:t>and the blood of Jesus Christ His Son cleanses from all sin.”</a:t>
            </a:r>
            <a:r>
              <a:rPr lang="en-US" sz="3200" dirty="0" smtClean="0"/>
              <a:t/>
            </a:r>
            <a:br>
              <a:rPr lang="en-US" sz="3200" dirty="0" smtClean="0"/>
            </a:br>
            <a:r>
              <a:rPr lang="en-US" sz="3200" b="1" dirty="0" smtClean="0"/>
              <a:t>(</a:t>
            </a:r>
            <a:r>
              <a:rPr lang="en-US" sz="3200" b="1" u="sng" dirty="0" smtClean="0"/>
              <a:t>Verse 9</a:t>
            </a:r>
            <a:r>
              <a:rPr lang="en-US" sz="3200" b="1" dirty="0" smtClean="0"/>
              <a:t>)</a:t>
            </a:r>
            <a:r>
              <a:rPr lang="en-ZA" sz="3200" dirty="0" smtClean="0"/>
              <a:t>“If we confess our sins, He is faithful and just to forgive us our sins and to cleanse us from all unrighteousness.”</a:t>
            </a:r>
            <a:r>
              <a:rPr lang="en-US" sz="3200" dirty="0" smtClean="0"/>
              <a:t/>
            </a:r>
            <a:br>
              <a:rPr lang="en-US" sz="3200" dirty="0" smtClean="0"/>
            </a:br>
            <a:r>
              <a:rPr lang="en-ZA" sz="3200" dirty="0" smtClean="0"/>
              <a:t> </a:t>
            </a:r>
            <a:r>
              <a:rPr lang="en-US" sz="3200" dirty="0" smtClean="0"/>
              <a:t/>
            </a:r>
            <a:br>
              <a:rPr lang="en-US" sz="3200" dirty="0" smtClean="0"/>
            </a:br>
            <a:r>
              <a:rPr lang="en-ZA" sz="3200" b="1" u="sng" dirty="0" smtClean="0"/>
              <a:t>If blood does not reach a certain part of our body, that part will die.  </a:t>
            </a:r>
            <a:r>
              <a:rPr lang="en-US" sz="3200" b="1" u="sng" dirty="0" smtClean="0"/>
              <a:t/>
            </a:r>
            <a:br>
              <a:rPr lang="en-US" sz="3200" b="1" u="sng" dirty="0" smtClean="0"/>
            </a:br>
            <a:r>
              <a:rPr lang="en-ZA" sz="3200" dirty="0" smtClean="0"/>
              <a:t>If Jesus’ blood does not flow through your life, you will die spiritually. And the only way to get His blood to cleanse your soul and mind is to confess your sins with all of your heart.</a:t>
            </a:r>
            <a:r>
              <a:rPr lang="en-US" sz="3200" dirty="0" smtClean="0"/>
              <a:t/>
            </a:r>
            <a:br>
              <a:rPr lang="en-US" sz="3200" dirty="0" smtClean="0"/>
            </a:br>
            <a:endParaRPr lang="en-US" sz="32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normAutofit fontScale="90000"/>
          </a:bodyPr>
          <a:lstStyle/>
          <a:p>
            <a:r>
              <a:rPr lang="en-ZA" sz="3200" b="1" u="sng" dirty="0" smtClean="0"/>
              <a:t>SECONDLY</a:t>
            </a:r>
            <a:r>
              <a:rPr lang="en-ZA" sz="3200" b="1" dirty="0" smtClean="0"/>
              <a:t>: </a:t>
            </a:r>
            <a:r>
              <a:rPr lang="en-ZA" sz="3200" b="1" u="sng" dirty="0" smtClean="0"/>
              <a:t>Forgive YOURSELF</a:t>
            </a:r>
            <a:r>
              <a:rPr lang="en-US" sz="3200" dirty="0" smtClean="0"/>
              <a:t/>
            </a:r>
            <a:br>
              <a:rPr lang="en-US" sz="3200" dirty="0" smtClean="0"/>
            </a:br>
            <a:r>
              <a:rPr lang="en-ZA" sz="3200" b="1" dirty="0" smtClean="0"/>
              <a:t> </a:t>
            </a:r>
            <a:r>
              <a:rPr lang="en-US" sz="3200" dirty="0" smtClean="0"/>
              <a:t/>
            </a:r>
            <a:br>
              <a:rPr lang="en-US" sz="3200" dirty="0" smtClean="0"/>
            </a:br>
            <a:r>
              <a:rPr lang="en-ZA" sz="3200" dirty="0" smtClean="0"/>
              <a:t>As the devil accused </a:t>
            </a:r>
            <a:r>
              <a:rPr lang="en-ZA" sz="3200" b="1" i="1" dirty="0" smtClean="0"/>
              <a:t>Joshua the high priest </a:t>
            </a:r>
            <a:r>
              <a:rPr lang="en-ZA" sz="3200" dirty="0" smtClean="0"/>
              <a:t>before God </a:t>
            </a:r>
            <a:r>
              <a:rPr lang="en-ZA" sz="3200" b="1" dirty="0" smtClean="0"/>
              <a:t>(Zech.3: 1 to 5)</a:t>
            </a:r>
            <a:r>
              <a:rPr lang="en-ZA" sz="3200" dirty="0" smtClean="0"/>
              <a:t> so he accuses us before God. </a:t>
            </a:r>
            <a:r>
              <a:rPr lang="en-ZA" sz="3200" b="1" u="sng" dirty="0" smtClean="0"/>
              <a:t>Rev. 12: 10</a:t>
            </a:r>
            <a:r>
              <a:rPr lang="en-ZA" sz="3200" b="1" dirty="0" smtClean="0"/>
              <a:t>:</a:t>
            </a:r>
            <a:r>
              <a:rPr lang="en-ZA" sz="3200" dirty="0" smtClean="0"/>
              <a:t> “Then I heard a loud voice saying in heaven. Now salvation, and strength, and the kingdom of our God, and the power of His Christ have come, for </a:t>
            </a:r>
            <a:r>
              <a:rPr lang="en-ZA" sz="3200" b="1" u="sng" dirty="0" smtClean="0"/>
              <a:t>the accuser</a:t>
            </a:r>
            <a:r>
              <a:rPr lang="en-ZA" sz="3200" dirty="0" smtClean="0"/>
              <a:t> of our brethren, who accused them before our God day and night, has been cast down.”</a:t>
            </a:r>
            <a:r>
              <a:rPr lang="en-US" sz="3200" dirty="0" smtClean="0"/>
              <a:t/>
            </a:r>
            <a:br>
              <a:rPr lang="en-US" sz="3200" dirty="0" smtClean="0"/>
            </a:br>
            <a:r>
              <a:rPr lang="en-ZA" sz="3200" dirty="0" smtClean="0"/>
              <a:t> </a:t>
            </a:r>
            <a:r>
              <a:rPr lang="en-US" sz="3200" dirty="0" smtClean="0"/>
              <a:t/>
            </a:r>
            <a:br>
              <a:rPr lang="en-US" sz="3200" dirty="0" smtClean="0"/>
            </a:br>
            <a:r>
              <a:rPr lang="en-ZA" sz="3200" b="1" u="sng" dirty="0" smtClean="0"/>
              <a:t>Never help the devil in his dirty work by accusing others as well as yourself!</a:t>
            </a:r>
            <a:r>
              <a:rPr lang="en-US" sz="3200" b="1" u="sng" dirty="0" smtClean="0"/>
              <a:t/>
            </a:r>
            <a:br>
              <a:rPr lang="en-US" sz="3200" b="1" u="sng" dirty="0" smtClean="0"/>
            </a:br>
            <a:endParaRPr lang="en-US" sz="3200" b="1" u="sng"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40510"/>
          </a:xfrm>
        </p:spPr>
        <p:txBody>
          <a:bodyPr>
            <a:normAutofit/>
          </a:bodyPr>
          <a:lstStyle/>
          <a:p>
            <a:r>
              <a:rPr lang="en-ZA" sz="3600" b="1" u="sng" dirty="0" smtClean="0"/>
              <a:t>All sins that are honestly confessed are forgiven and forgotten by God.</a:t>
            </a:r>
            <a:r>
              <a:rPr lang="en-US" sz="3600" u="sng" dirty="0" smtClean="0"/>
              <a:t/>
            </a:r>
            <a:br>
              <a:rPr lang="en-US" sz="3600" u="sng" dirty="0" smtClean="0"/>
            </a:br>
            <a:r>
              <a:rPr lang="en-ZA" sz="3600" dirty="0" smtClean="0"/>
              <a:t> </a:t>
            </a:r>
            <a:r>
              <a:rPr lang="en-US" sz="3600" dirty="0" smtClean="0"/>
              <a:t/>
            </a:r>
            <a:br>
              <a:rPr lang="en-US" sz="3600" dirty="0" smtClean="0"/>
            </a:br>
            <a:r>
              <a:rPr lang="en-ZA" sz="3600" b="1" u="sng" dirty="0" smtClean="0"/>
              <a:t>Colossians 2:13, 14</a:t>
            </a:r>
            <a:r>
              <a:rPr lang="en-ZA" sz="3600" b="1" dirty="0" smtClean="0"/>
              <a:t> (The Living Bible)</a:t>
            </a:r>
            <a:r>
              <a:rPr lang="en-US" sz="3600" dirty="0" smtClean="0"/>
              <a:t/>
            </a:r>
            <a:br>
              <a:rPr lang="en-US" sz="3600" dirty="0" smtClean="0"/>
            </a:br>
            <a:r>
              <a:rPr lang="en-ZA" sz="3600" dirty="0" smtClean="0"/>
              <a:t>“He forgave all your sins, and blotted out the charges proved against you, the list of His commandments which you had not obeyed.  He took this list of sins and destroyed it by nailing it to Christ’s cross.” </a:t>
            </a:r>
            <a:r>
              <a:rPr lang="en-US" sz="3600" dirty="0" smtClean="0"/>
              <a:t/>
            </a:r>
            <a:br>
              <a:rPr lang="en-US" sz="3600" dirty="0" smtClean="0"/>
            </a:b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u="sng" dirty="0" smtClean="0"/>
              <a:t>Psalm 103: 12</a:t>
            </a:r>
            <a:r>
              <a:rPr lang="en-US" b="1" dirty="0" smtClean="0"/>
              <a:t/>
            </a:r>
            <a:br>
              <a:rPr lang="en-US" b="1" dirty="0" smtClean="0"/>
            </a:br>
            <a:r>
              <a:rPr lang="en-ZA" dirty="0" smtClean="0"/>
              <a:t>“As far as the east is from the west, so far has He removed our sins from us.“</a:t>
            </a:r>
            <a:r>
              <a:rPr lang="en-US" dirty="0" smtClean="0"/>
              <a:t/>
            </a:r>
            <a:br>
              <a:rPr lang="en-US" dirty="0" smtClean="0"/>
            </a:br>
            <a:r>
              <a:rPr lang="en-US" dirty="0" smtClean="0"/>
              <a:t/>
            </a:r>
            <a:br>
              <a:rPr lang="en-US" dirty="0" smtClean="0"/>
            </a:br>
            <a:r>
              <a:rPr lang="en-ZA" b="1" u="sng" dirty="0" smtClean="0"/>
              <a:t>Where is East and where is West?</a:t>
            </a:r>
            <a:r>
              <a:rPr lang="en-ZA" u="sng" dirty="0" smtClean="0"/>
              <a:t> </a:t>
            </a:r>
            <a:r>
              <a:rPr lang="en-US" u="sng" dirty="0" smtClean="0"/>
              <a:t/>
            </a:r>
            <a:br>
              <a:rPr lang="en-US" u="sng" dirty="0" smtClean="0"/>
            </a:br>
            <a:endParaRPr lang="en-US" u="sn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normAutofit fontScale="90000"/>
          </a:bodyPr>
          <a:lstStyle/>
          <a:p>
            <a:r>
              <a:rPr lang="en-ZA" sz="3200" b="1" dirty="0" smtClean="0"/>
              <a:t> </a:t>
            </a:r>
            <a:r>
              <a:rPr lang="en-US" sz="3200" dirty="0" smtClean="0"/>
              <a:t/>
            </a:r>
            <a:br>
              <a:rPr lang="en-US" sz="3200" dirty="0" smtClean="0"/>
            </a:br>
            <a:r>
              <a:rPr lang="en-ZA" sz="3200" b="1" u="sng" dirty="0" smtClean="0"/>
              <a:t>Jeremiah 31:34</a:t>
            </a:r>
            <a:r>
              <a:rPr lang="en-US" sz="3200" u="sng" dirty="0" smtClean="0"/>
              <a:t/>
            </a:r>
            <a:br>
              <a:rPr lang="en-US" sz="3200" u="sng" dirty="0" smtClean="0"/>
            </a:br>
            <a:r>
              <a:rPr lang="en-ZA" sz="3200" dirty="0" smtClean="0"/>
              <a:t>“For I will forgive their wickedness and will remember their sins no more.”  </a:t>
            </a:r>
            <a:r>
              <a:rPr lang="en-US" sz="3200" dirty="0" smtClean="0"/>
              <a:t/>
            </a:r>
            <a:br>
              <a:rPr lang="en-US" sz="3200" dirty="0" smtClean="0"/>
            </a:br>
            <a:r>
              <a:rPr lang="en-ZA" sz="3200" dirty="0" smtClean="0"/>
              <a:t> </a:t>
            </a:r>
            <a:r>
              <a:rPr lang="en-US" sz="3200" dirty="0" smtClean="0"/>
              <a:t/>
            </a:r>
            <a:br>
              <a:rPr lang="en-US" sz="3200" dirty="0" smtClean="0"/>
            </a:br>
            <a:r>
              <a:rPr lang="en-ZA" sz="3200" dirty="0" smtClean="0"/>
              <a:t>If God doesn’t remember them, you and I should  not remember them either. </a:t>
            </a:r>
            <a:r>
              <a:rPr lang="en-US" sz="3200" dirty="0" smtClean="0"/>
              <a:t/>
            </a:r>
            <a:br>
              <a:rPr lang="en-US" sz="3200" dirty="0" smtClean="0"/>
            </a:br>
            <a:r>
              <a:rPr lang="en-ZA" sz="3200" dirty="0" smtClean="0"/>
              <a:t>God will help you to forget!  </a:t>
            </a:r>
            <a:r>
              <a:rPr lang="en-US" sz="3200" dirty="0" smtClean="0"/>
              <a:t/>
            </a:r>
            <a:br>
              <a:rPr lang="en-US" sz="3200" dirty="0" smtClean="0"/>
            </a:br>
            <a:r>
              <a:rPr lang="en-US" sz="3200" dirty="0" smtClean="0"/>
              <a:t/>
            </a:r>
            <a:br>
              <a:rPr lang="en-US" sz="3200" dirty="0" smtClean="0"/>
            </a:br>
            <a:r>
              <a:rPr lang="en-ZA" sz="3200" dirty="0" smtClean="0"/>
              <a:t>But how can you forget if you keep that letter to use against someone; or the negative notes in that book, or even that conversation on tape?  Destroy all those things so that you truly can forget!</a:t>
            </a:r>
            <a:r>
              <a:rPr lang="en-US" sz="3200" dirty="0" smtClean="0"/>
              <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Autofit/>
          </a:bodyPr>
          <a:lstStyle/>
          <a:p>
            <a:r>
              <a:rPr lang="en-ZA" sz="3600" b="1" i="1" u="sng" dirty="0" smtClean="0"/>
              <a:t>You ask: “What must I do if the old wrong thoughts come back?”</a:t>
            </a:r>
            <a:r>
              <a:rPr lang="en-US" sz="3600" dirty="0" smtClean="0"/>
              <a:t/>
            </a:r>
            <a:br>
              <a:rPr lang="en-US" sz="3600" dirty="0" smtClean="0"/>
            </a:br>
            <a:r>
              <a:rPr lang="en-ZA" sz="3600" dirty="0" smtClean="0"/>
              <a:t> </a:t>
            </a:r>
            <a:r>
              <a:rPr lang="en-US" sz="3600" dirty="0" smtClean="0"/>
              <a:t/>
            </a:r>
            <a:br>
              <a:rPr lang="en-US" sz="3600" dirty="0" smtClean="0"/>
            </a:br>
            <a:r>
              <a:rPr lang="en-ZA" sz="3600" b="1" u="sng" dirty="0" smtClean="0"/>
              <a:t>Colossians 3: 1, 2</a:t>
            </a:r>
            <a:r>
              <a:rPr lang="en-US" sz="3600" dirty="0" smtClean="0"/>
              <a:t/>
            </a:r>
            <a:br>
              <a:rPr lang="en-US" sz="3600" dirty="0" smtClean="0"/>
            </a:br>
            <a:r>
              <a:rPr lang="en-ZA" sz="3600" dirty="0" smtClean="0"/>
              <a:t>“Since, then, you have been raised with Christ, set your hearts on things above, where Christ is seated at the right hand of God. Set your minds on things above, not on earthly things”  	</a:t>
            </a:r>
            <a:br>
              <a:rPr lang="en-ZA" sz="3600" dirty="0" smtClean="0"/>
            </a:br>
            <a:r>
              <a:rPr lang="en-ZA" sz="3600" u="sng" dirty="0" smtClean="0"/>
              <a:t>Fill your mind with the good things in life.</a:t>
            </a:r>
            <a:r>
              <a:rPr lang="en-US" sz="3600" dirty="0" smtClean="0"/>
              <a:t/>
            </a:r>
            <a:br>
              <a:rPr lang="en-US" sz="3600" dirty="0" smtClean="0"/>
            </a:b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4758"/>
          </a:xfrm>
        </p:spPr>
        <p:txBody>
          <a:bodyPr>
            <a:normAutofit/>
          </a:bodyPr>
          <a:lstStyle/>
          <a:p>
            <a:r>
              <a:rPr lang="en-ZA" sz="3200" b="1" u="sng" dirty="0" smtClean="0"/>
              <a:t>WHAT HAPPENS IF I SIN AGAIN?</a:t>
            </a:r>
            <a:r>
              <a:rPr lang="en-US" sz="3200" dirty="0" smtClean="0"/>
              <a:t/>
            </a:r>
            <a:br>
              <a:rPr lang="en-US" sz="3200" dirty="0" smtClean="0"/>
            </a:br>
            <a:r>
              <a:rPr lang="en-ZA" sz="3200" dirty="0" smtClean="0"/>
              <a:t> </a:t>
            </a:r>
            <a:r>
              <a:rPr lang="en-US" sz="3200" dirty="0" smtClean="0"/>
              <a:t/>
            </a:r>
            <a:br>
              <a:rPr lang="en-US" sz="3200" dirty="0" smtClean="0"/>
            </a:br>
            <a:r>
              <a:rPr lang="en-ZA" sz="3200" b="1" u="sng" dirty="0" smtClean="0"/>
              <a:t>1 John 2: 1</a:t>
            </a:r>
            <a:r>
              <a:rPr lang="en-ZA" sz="3200" b="1" dirty="0" smtClean="0"/>
              <a:t> “My little children, these things I write you, so that you may not sin. </a:t>
            </a:r>
            <a:r>
              <a:rPr lang="en-ZA" sz="3200" b="1" u="sng" dirty="0" smtClean="0"/>
              <a:t>And if anyone sins</a:t>
            </a:r>
            <a:r>
              <a:rPr lang="en-ZA" sz="3200" b="1" dirty="0" smtClean="0"/>
              <a:t>, we have an Advocate with the Father, Jesus Christ the righteous.”</a:t>
            </a:r>
            <a:r>
              <a:rPr lang="en-US" sz="3200" dirty="0" smtClean="0"/>
              <a:t/>
            </a:r>
            <a:br>
              <a:rPr lang="en-US" sz="3200" dirty="0" smtClean="0"/>
            </a:br>
            <a:r>
              <a:rPr lang="en-ZA" sz="3200" dirty="0" smtClean="0"/>
              <a:t> </a:t>
            </a:r>
            <a:r>
              <a:rPr lang="en-US" sz="3200" dirty="0" smtClean="0"/>
              <a:t/>
            </a:r>
            <a:br>
              <a:rPr lang="en-US" sz="3200" dirty="0" smtClean="0"/>
            </a:br>
            <a:r>
              <a:rPr lang="en-ZA" sz="3200" dirty="0" smtClean="0"/>
              <a:t>As Christians we should not sin. But if you sin you can once again go to Jesus for forgiveness. His grace is more than enough. Believe this.</a:t>
            </a:r>
            <a:r>
              <a:rPr lang="en-US" sz="3200" dirty="0" smtClean="0"/>
              <a:t/>
            </a:r>
            <a:br>
              <a:rPr lang="en-US" sz="3200" dirty="0" smtClean="0"/>
            </a:br>
            <a:endParaRPr lang="en-US" sz="32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en-ZA" sz="3200" dirty="0"/>
              <a:t> </a:t>
            </a:r>
            <a:r>
              <a:rPr lang="en-US" sz="3200" dirty="0"/>
              <a:t/>
            </a:r>
            <a:br>
              <a:rPr lang="en-US" sz="3200" dirty="0"/>
            </a:br>
            <a:r>
              <a:rPr lang="en-ZA" sz="3200" b="1" u="sng" dirty="0" smtClean="0"/>
              <a:t>THIS BRINGS US TO THE THIRD MATTER CONCERNING FORGIVENESS, NAMELY:</a:t>
            </a:r>
            <a:br>
              <a:rPr lang="en-ZA" sz="3200" b="1" u="sng" dirty="0" smtClean="0"/>
            </a:br>
            <a:r>
              <a:rPr lang="en-ZA" sz="3200" b="1" u="sng" dirty="0" smtClean="0"/>
              <a:t>FORGIVE ALSO YOUR FELLOW MAN.</a:t>
            </a:r>
            <a:r>
              <a:rPr lang="en-US" sz="3200" dirty="0" smtClean="0"/>
              <a:t/>
            </a:r>
            <a:br>
              <a:rPr lang="en-US" sz="3200" dirty="0" smtClean="0"/>
            </a:br>
            <a:r>
              <a:rPr lang="en-ZA" sz="3200" b="1" dirty="0" smtClean="0"/>
              <a:t> </a:t>
            </a:r>
            <a:r>
              <a:rPr lang="en-US" sz="3200" dirty="0" smtClean="0"/>
              <a:t/>
            </a:r>
            <a:br>
              <a:rPr lang="en-US" sz="3200" dirty="0" smtClean="0"/>
            </a:br>
            <a:r>
              <a:rPr lang="en-ZA" sz="3200" b="1" u="sng" dirty="0" smtClean="0"/>
              <a:t>To really be forgiven you need</a:t>
            </a:r>
            <a:r>
              <a:rPr lang="en-ZA" sz="3200" b="1" dirty="0" smtClean="0"/>
              <a:t>:</a:t>
            </a:r>
            <a:r>
              <a:rPr lang="en-US" sz="3200" dirty="0" smtClean="0"/>
              <a:t/>
            </a:r>
            <a:br>
              <a:rPr lang="en-US" sz="3200" dirty="0" smtClean="0"/>
            </a:br>
            <a:r>
              <a:rPr lang="en-ZA" sz="3200" dirty="0" smtClean="0"/>
              <a:t>Forgiveness from God</a:t>
            </a:r>
            <a:r>
              <a:rPr lang="en-US" sz="3200" dirty="0" smtClean="0"/>
              <a:t/>
            </a:r>
            <a:br>
              <a:rPr lang="en-US" sz="3200" dirty="0" smtClean="0"/>
            </a:br>
            <a:r>
              <a:rPr lang="en-ZA" sz="3200" dirty="0" smtClean="0"/>
              <a:t>You need to forgive yourself</a:t>
            </a:r>
            <a:r>
              <a:rPr lang="en-US" sz="3200" dirty="0" smtClean="0"/>
              <a:t/>
            </a:r>
            <a:br>
              <a:rPr lang="en-US" sz="3200" dirty="0" smtClean="0"/>
            </a:br>
            <a:r>
              <a:rPr lang="en-ZA" sz="3200" dirty="0" smtClean="0"/>
              <a:t>But it is also important to forgive others</a:t>
            </a:r>
            <a:r>
              <a:rPr lang="en-US" sz="3200" dirty="0" smtClean="0"/>
              <a:t/>
            </a:r>
            <a:br>
              <a:rPr lang="en-US" sz="3200" dirty="0" smtClean="0"/>
            </a:br>
            <a:r>
              <a:rPr lang="en-ZA" sz="3200" dirty="0" smtClean="0"/>
              <a:t> </a:t>
            </a:r>
            <a:r>
              <a:rPr lang="en-US" sz="3200" dirty="0" smtClean="0"/>
              <a:t/>
            </a:r>
            <a:br>
              <a:rPr lang="en-US" sz="3200" dirty="0" smtClean="0"/>
            </a:b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rmAutofit fontScale="90000"/>
          </a:bodyPr>
          <a:lstStyle/>
          <a:p>
            <a:r>
              <a:rPr lang="en-ZA" sz="3200" b="1" u="sng" dirty="0" smtClean="0"/>
              <a:t>Did you know that many people cannot move “mountains” of problems because they cannot forgive?  </a:t>
            </a:r>
            <a:r>
              <a:rPr lang="en-US" sz="3200" u="sng" dirty="0" smtClean="0"/>
              <a:t/>
            </a:r>
            <a:br>
              <a:rPr lang="en-US" sz="3200" u="sng" dirty="0" smtClean="0"/>
            </a:br>
            <a:r>
              <a:rPr lang="en-US" sz="3200" u="sng" dirty="0" smtClean="0"/>
              <a:t/>
            </a:r>
            <a:br>
              <a:rPr lang="en-US" sz="3200" u="sng" dirty="0" smtClean="0"/>
            </a:br>
            <a:r>
              <a:rPr lang="en-ZA" sz="3200" b="1" u="sng" dirty="0" smtClean="0"/>
              <a:t>Mark 11: 23, 24 is a wonderful scripture</a:t>
            </a:r>
            <a:r>
              <a:rPr lang="en-ZA" sz="3200" dirty="0" smtClean="0"/>
              <a:t>.  </a:t>
            </a:r>
            <a:br>
              <a:rPr lang="en-ZA" sz="3200" dirty="0" smtClean="0"/>
            </a:br>
            <a:r>
              <a:rPr lang="en-ZA" sz="3200" dirty="0" smtClean="0"/>
              <a:t>But just to “BELIEVE” and to “TALK TO” your mountain is not enough.  </a:t>
            </a:r>
            <a:br>
              <a:rPr lang="en-ZA" sz="3200" dirty="0" smtClean="0"/>
            </a:br>
            <a:r>
              <a:rPr lang="en-ZA" sz="3200" b="1" u="sng" dirty="0" smtClean="0"/>
              <a:t>We must also read the 25</a:t>
            </a:r>
            <a:r>
              <a:rPr lang="en-ZA" sz="3200" b="1" u="sng" baseline="30000" dirty="0" smtClean="0"/>
              <a:t>th</a:t>
            </a:r>
            <a:r>
              <a:rPr lang="en-ZA" sz="3200" b="1" u="sng" dirty="0" smtClean="0"/>
              <a:t> and 26</a:t>
            </a:r>
            <a:r>
              <a:rPr lang="en-ZA" sz="3200" b="1" u="sng" baseline="30000" dirty="0" smtClean="0"/>
              <a:t>th</a:t>
            </a:r>
            <a:r>
              <a:rPr lang="en-ZA" sz="3200" b="1" u="sng" dirty="0" smtClean="0"/>
              <a:t> verses</a:t>
            </a:r>
            <a:r>
              <a:rPr lang="en-ZA" sz="3200" b="1" dirty="0" smtClean="0"/>
              <a:t>:</a:t>
            </a:r>
            <a:r>
              <a:rPr lang="en-US" sz="3200" dirty="0" smtClean="0"/>
              <a:t/>
            </a:r>
            <a:br>
              <a:rPr lang="en-US" sz="3200" dirty="0" smtClean="0"/>
            </a:br>
            <a:r>
              <a:rPr lang="en-ZA" sz="3200" dirty="0" smtClean="0"/>
              <a:t>“And whenever you stand praying, </a:t>
            </a:r>
            <a:r>
              <a:rPr lang="en-ZA" sz="3200" i="1" u="sng" dirty="0" smtClean="0"/>
              <a:t>(in front of your problem – your mountain)</a:t>
            </a:r>
            <a:r>
              <a:rPr lang="en-ZA" sz="3200" dirty="0" smtClean="0"/>
              <a:t> if you have anything against anyone, forgive him, that your Father in heaven may also forgive you your trespasses. But if you do not forgive, neither will your Father in heaven forgive your trespasses “</a:t>
            </a:r>
            <a:r>
              <a:rPr lang="en-US" sz="3200" dirty="0" smtClean="0"/>
              <a:t/>
            </a:r>
            <a:br>
              <a:rPr lang="en-US" sz="3200" dirty="0" smtClean="0"/>
            </a:br>
            <a:endParaRPr lang="en-US" sz="32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fontScale="90000"/>
          </a:bodyPr>
          <a:lstStyle/>
          <a:p>
            <a:r>
              <a:rPr lang="en-ZA" sz="3200" b="1" u="sng" dirty="0" smtClean="0"/>
              <a:t>What happens if I forgive?</a:t>
            </a:r>
            <a:r>
              <a:rPr lang="en-US" sz="3200" dirty="0" smtClean="0"/>
              <a:t/>
            </a:r>
            <a:br>
              <a:rPr lang="en-US" sz="3200" dirty="0" smtClean="0"/>
            </a:br>
            <a:r>
              <a:rPr lang="en-ZA" sz="3200" dirty="0" smtClean="0"/>
              <a:t>I unlock the spiritual door of the person I forgive </a:t>
            </a:r>
            <a:br>
              <a:rPr lang="en-ZA" sz="3200" dirty="0" smtClean="0"/>
            </a:br>
            <a:r>
              <a:rPr lang="en-ZA" sz="3200" dirty="0" smtClean="0"/>
              <a:t>and I release myself. </a:t>
            </a:r>
            <a:r>
              <a:rPr lang="en-US" sz="3200" dirty="0" smtClean="0"/>
              <a:t/>
            </a:r>
            <a:br>
              <a:rPr lang="en-US" sz="3200" dirty="0" smtClean="0"/>
            </a:br>
            <a:r>
              <a:rPr lang="en-ZA" sz="3200" dirty="0" smtClean="0"/>
              <a:t> </a:t>
            </a:r>
            <a:r>
              <a:rPr lang="en-US" sz="3200" dirty="0" smtClean="0"/>
              <a:t/>
            </a:r>
            <a:br>
              <a:rPr lang="en-US" sz="3200" dirty="0" smtClean="0"/>
            </a:br>
            <a:r>
              <a:rPr lang="en-ZA" sz="3200" b="1" u="sng" dirty="0" smtClean="0"/>
              <a:t>And if I don’t forgive?</a:t>
            </a:r>
            <a:r>
              <a:rPr lang="en-US" sz="3200" u="sng" dirty="0" smtClean="0"/>
              <a:t/>
            </a:r>
            <a:br>
              <a:rPr lang="en-US" sz="3200" u="sng" dirty="0" smtClean="0"/>
            </a:br>
            <a:r>
              <a:rPr lang="en-ZA" sz="3200" dirty="0" smtClean="0"/>
              <a:t>Then I am given over to the “torturers” according to </a:t>
            </a:r>
            <a:r>
              <a:rPr lang="en-ZA" sz="3200" b="1" u="sng" dirty="0" smtClean="0"/>
              <a:t>Matthew 18: 15 to 35</a:t>
            </a:r>
            <a:r>
              <a:rPr lang="en-US" sz="3200" b="1" u="sng" dirty="0" smtClean="0"/>
              <a:t/>
            </a:r>
            <a:br>
              <a:rPr lang="en-US" sz="3200" b="1" u="sng" dirty="0" smtClean="0"/>
            </a:br>
            <a:r>
              <a:rPr lang="en-ZA" sz="3200" b="1" u="sng" dirty="0" smtClean="0"/>
              <a:t>Matt.5:23-26</a:t>
            </a:r>
            <a:r>
              <a:rPr lang="en-US" sz="3200" dirty="0" smtClean="0"/>
              <a:t/>
            </a:r>
            <a:br>
              <a:rPr lang="en-US" sz="3200" dirty="0" smtClean="0"/>
            </a:br>
            <a:r>
              <a:rPr lang="en-US" sz="3200" dirty="0" smtClean="0"/>
              <a:t/>
            </a:r>
            <a:br>
              <a:rPr lang="en-US" sz="3200" dirty="0" smtClean="0"/>
            </a:br>
            <a:r>
              <a:rPr lang="en-ZA" sz="3200" b="1" u="sng" dirty="0" smtClean="0"/>
              <a:t>REMEMBER</a:t>
            </a:r>
            <a:r>
              <a:rPr lang="en-ZA" sz="3200" b="1" dirty="0" smtClean="0"/>
              <a:t>: </a:t>
            </a:r>
            <a:r>
              <a:rPr lang="en-ZA" sz="3200" dirty="0" smtClean="0"/>
              <a:t>The MAIN REASON why I forgive others is not because they deserve it, but because I want to be free.  </a:t>
            </a:r>
            <a:r>
              <a:rPr lang="en-ZA" sz="3200" b="1" u="sng" dirty="0" smtClean="0"/>
              <a:t>Luke 6: 37</a:t>
            </a:r>
            <a:r>
              <a:rPr lang="en-US" sz="3200" dirty="0" smtClean="0"/>
              <a:t/>
            </a:r>
            <a:br>
              <a:rPr lang="en-US" sz="3200" dirty="0" smtClean="0"/>
            </a:b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u="sng" dirty="0" smtClean="0"/>
              <a:t>How many times must I forgive?</a:t>
            </a:r>
            <a:r>
              <a:rPr lang="en-US" dirty="0" smtClean="0"/>
              <a:t/>
            </a:r>
            <a:br>
              <a:rPr lang="en-US" dirty="0" smtClean="0"/>
            </a:br>
            <a:r>
              <a:rPr lang="en-US" dirty="0" smtClean="0"/>
              <a:t/>
            </a:r>
            <a:br>
              <a:rPr lang="en-US" dirty="0" smtClean="0"/>
            </a:br>
            <a:r>
              <a:rPr lang="en-ZA" b="1" u="sng" dirty="0" smtClean="0"/>
              <a:t>The Bible says</a:t>
            </a:r>
            <a:r>
              <a:rPr lang="en-ZA" dirty="0" smtClean="0"/>
              <a:t>:	</a:t>
            </a:r>
            <a:br>
              <a:rPr lang="en-ZA" dirty="0" smtClean="0"/>
            </a:br>
            <a:r>
              <a:rPr lang="en-ZA" b="1" u="sng" dirty="0" smtClean="0"/>
              <a:t>70 x 7</a:t>
            </a:r>
            <a:r>
              <a:rPr lang="en-ZA" dirty="0" smtClean="0"/>
              <a:t> </a:t>
            </a:r>
            <a:r>
              <a:rPr lang="en-ZA" b="1" dirty="0" smtClean="0"/>
              <a:t>Matthew 18: 21, 22  </a:t>
            </a:r>
            <a:r>
              <a:rPr lang="en-US" dirty="0" smtClean="0"/>
              <a:t/>
            </a:r>
            <a:br>
              <a:rPr lang="en-US" dirty="0" smtClean="0"/>
            </a:br>
            <a:r>
              <a:rPr lang="en-ZA" b="1" u="sng" dirty="0" smtClean="0"/>
              <a:t>7 times a day</a:t>
            </a:r>
            <a:r>
              <a:rPr lang="en-ZA" b="1" dirty="0" smtClean="0"/>
              <a:t> Luke 17:3,4</a:t>
            </a:r>
            <a:r>
              <a:rPr lang="en-US" dirty="0" smtClean="0"/>
              <a:t/>
            </a:r>
            <a:br>
              <a:rPr lang="en-US" dirty="0" smtClean="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fontScale="90000"/>
          </a:bodyPr>
          <a:lstStyle/>
          <a:p>
            <a:r>
              <a:rPr lang="en-ZA" b="1" u="sng" dirty="0" smtClean="0"/>
              <a:t/>
            </a:r>
            <a:br>
              <a:rPr lang="en-ZA" b="1" u="sng" dirty="0" smtClean="0"/>
            </a:br>
            <a:r>
              <a:rPr lang="en-ZA" b="1" u="sng" dirty="0" smtClean="0"/>
              <a:t/>
            </a:r>
            <a:br>
              <a:rPr lang="en-ZA" b="1" u="sng" dirty="0" smtClean="0"/>
            </a:br>
            <a:r>
              <a:rPr lang="en-ZA" b="1" u="sng" dirty="0" smtClean="0"/>
              <a:t>GET COMPLETE FORGIVENESS</a:t>
            </a:r>
            <a:r>
              <a:rPr lang="en-US" dirty="0" smtClean="0"/>
              <a:t/>
            </a:r>
            <a:br>
              <a:rPr lang="en-US" dirty="0" smtClean="0"/>
            </a:br>
            <a:r>
              <a:rPr lang="en-ZA" b="1" dirty="0" smtClean="0"/>
              <a:t> </a:t>
            </a:r>
            <a:r>
              <a:rPr lang="en-US" dirty="0" smtClean="0"/>
              <a:t/>
            </a:r>
            <a:br>
              <a:rPr lang="en-US" dirty="0" smtClean="0"/>
            </a:br>
            <a:r>
              <a:rPr lang="en-ZA" b="1" dirty="0" smtClean="0"/>
              <a:t>Ask God to forgive you.</a:t>
            </a:r>
            <a:r>
              <a:rPr lang="en-US" dirty="0" smtClean="0"/>
              <a:t/>
            </a:r>
            <a:br>
              <a:rPr lang="en-US" dirty="0" smtClean="0"/>
            </a:br>
            <a:r>
              <a:rPr lang="en-ZA" b="1" dirty="0" smtClean="0"/>
              <a:t>Forgive yourself (</a:t>
            </a:r>
            <a:r>
              <a:rPr lang="en-ZA" b="1" u="sng" dirty="0" smtClean="0"/>
              <a:t>Speak to yourself in</a:t>
            </a:r>
            <a:r>
              <a:rPr lang="en-ZA" b="1" dirty="0" smtClean="0"/>
              <a:t> </a:t>
            </a:r>
            <a:r>
              <a:rPr lang="en-ZA" b="1" u="sng" dirty="0" smtClean="0"/>
              <a:t>a mirror and forgive yourself</a:t>
            </a:r>
            <a:r>
              <a:rPr lang="en-ZA" b="1" dirty="0" smtClean="0"/>
              <a:t>)</a:t>
            </a:r>
            <a:r>
              <a:rPr lang="en-US" dirty="0" smtClean="0"/>
              <a:t/>
            </a:r>
            <a:br>
              <a:rPr lang="en-US" dirty="0" smtClean="0"/>
            </a:br>
            <a:r>
              <a:rPr lang="en-ZA" b="1" dirty="0" smtClean="0"/>
              <a:t>Forgive your spouse.</a:t>
            </a:r>
            <a:r>
              <a:rPr lang="en-US" dirty="0" smtClean="0"/>
              <a:t/>
            </a:r>
            <a:br>
              <a:rPr lang="en-US" dirty="0" smtClean="0"/>
            </a:br>
            <a:r>
              <a:rPr lang="en-ZA" b="1" dirty="0" smtClean="0"/>
              <a:t>Forgive your parents.</a:t>
            </a:r>
            <a:r>
              <a:rPr lang="en-US" dirty="0" smtClean="0"/>
              <a:t/>
            </a:r>
            <a:br>
              <a:rPr lang="en-US" dirty="0" smtClean="0"/>
            </a:br>
            <a:r>
              <a:rPr lang="en-ZA" b="1" dirty="0" smtClean="0"/>
              <a:t>Forgive your teachers and lecturers.</a:t>
            </a:r>
            <a:r>
              <a:rPr lang="en-US" dirty="0" smtClean="0"/>
              <a:t/>
            </a:r>
            <a:br>
              <a:rPr lang="en-US" dirty="0" smtClean="0"/>
            </a:br>
            <a:r>
              <a:rPr lang="en-ZA" b="1" dirty="0" smtClean="0"/>
              <a:t>Forgive the one that defrauded you.</a:t>
            </a:r>
            <a:r>
              <a:rPr lang="en-US" dirty="0" smtClean="0"/>
              <a:t/>
            </a:r>
            <a:br>
              <a:rPr lang="en-US" dirty="0" smtClean="0"/>
            </a:br>
            <a:r>
              <a:rPr lang="en-ZA" b="1" dirty="0" smtClean="0"/>
              <a:t> </a:t>
            </a:r>
            <a:r>
              <a:rPr lang="en-US" dirty="0" smtClean="0"/>
              <a:t/>
            </a:r>
            <a:br>
              <a:rPr lang="en-US"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u="sng" dirty="0" smtClean="0"/>
              <a:t>Discover COMPLETE FORGIVENESS and live a life of overflowing joy!!</a:t>
            </a:r>
            <a:r>
              <a:rPr lang="en-US" dirty="0" smtClean="0"/>
              <a:t/>
            </a:r>
            <a:br>
              <a:rPr lang="en-US" dirty="0" smtClean="0"/>
            </a:b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133</Words>
  <Application>Microsoft Office PowerPoint</Application>
  <PresentationFormat>On-screen Show (4:3)</PresentationFormat>
  <Paragraphs>24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Discover Complete Forgiveness  </vt:lpstr>
      <vt:lpstr>Read 1 John 1: 1-10 until the truth of this wonderful chapter brings light into your heart   John writes not to the world, but to the church.   Look at how often he speaks of “WE”  v. 6 "If WE say that WE have fellowship with Him...” v. 7 “But if WE walk in the light, as He is in the light, WE have fellowship with one another”   The word "WE" or "US" occurs 25 times in these 10 verses!  Thus we can be sure that here the Bible is talking to Christians. </vt:lpstr>
      <vt:lpstr>Slide 3</vt:lpstr>
      <vt:lpstr>IF YOU WANT COMPLETE FORGIVENESS THERE ARE THREE THINGS YOU SHOULD DO:   FIRSTLY: You must get forgiveness from the Lord for YOUR OWN SINS.   </vt:lpstr>
      <vt:lpstr> 1 John 1: 7 “But if we walk in the light as He is in the light, we have fellowship with one another, and the blood of Jesus Christ His Son cleanses from all sin.” (Verse 9)“If we confess our sins, He is faithful and just to forgive us our sins and to cleanse us from all unrighteousness.”   If blood does not reach a certain part of our body, that part will die.   If Jesus’ blood does not flow through your life, you will die spiritually. And the only way to get His blood to cleanse your soul and mind is to confess your sins with all of your heart. </vt:lpstr>
      <vt:lpstr>SECONDLY: Forgive YOURSELF   As the devil accused Joshua the high priest before God (Zech.3: 1 to 5) so he accuses us before God. Rev. 12: 10: “Then I heard a loud voice saying in heaven. Now salvation, and strength, and the kingdom of our God, and the power of His Christ have come, for the accuser of our brethren, who accused them before our God day and night, has been cast down.”   Never help the devil in his dirty work by accusing others as well as yourself! </vt:lpstr>
      <vt:lpstr>All sins that are honestly confessed are forgiven and forgotten by God.   Colossians 2:13, 14 (The Living Bible) “He forgave all your sins, and blotted out the charges proved against you, the list of His commandments which you had not obeyed.  He took this list of sins and destroyed it by nailing it to Christ’s cross.”  </vt:lpstr>
      <vt:lpstr>Psalm 103: 12 “As far as the east is from the west, so far has He removed our sins from us.“  Where is East and where is West?  </vt:lpstr>
      <vt:lpstr>  Jeremiah 31:34 “For I will forgive their wickedness and will remember their sins no more.”     If God doesn’t remember them, you and I should  not remember them either.  God will help you to forget!    But how can you forget if you keep that letter to use against someone; or the negative notes in that book, or even that conversation on tape?  Destroy all those things so that you truly can forget! </vt:lpstr>
      <vt:lpstr>You ask: “What must I do if the old wrong thoughts come back?”   Colossians 3: 1, 2 “Since, then, you have been raised with Christ, set your hearts on things above, where Christ is seated at the right hand of God. Set your minds on things above, not on earthly things”    Fill your mind with the good things in life. </vt:lpstr>
      <vt:lpstr>WHAT HAPPENS IF I SIN AGAIN?   1 John 2: 1 “My little children, these things I write you, so that you may not sin. And if anyone sins, we have an Advocate with the Father, Jesus Christ the righteous.”   As Christians we should not sin. But if you sin you can once again go to Jesus for forgiveness. His grace is more than enough. Believe this. </vt:lpstr>
      <vt:lpstr>  THIS BRINGS US TO THE THIRD MATTER CONCERNING FORGIVENESS, NAMELY: FORGIVE ALSO YOUR FELLOW MAN.   To really be forgiven you need: Forgiveness from God You need to forgive yourself But it is also important to forgive others   </vt:lpstr>
      <vt:lpstr>Did you know that many people cannot move “mountains” of problems because they cannot forgive?    Mark 11: 23, 24 is a wonderful scripture.   But just to “BELIEVE” and to “TALK TO” your mountain is not enough.   We must also read the 25th and 26th verses: “And whenever you stand praying, (in front of your problem – your mountain) if you have anything against anyone, forgive him, that your Father in heaven may also forgive you your trespasses. But if you do not forgive, neither will your Father in heaven forgive your trespasses “ </vt:lpstr>
      <vt:lpstr>What happens if I forgive? I unlock the spiritual door of the person I forgive  and I release myself.    And if I don’t forgive? Then I am given over to the “torturers” according to Matthew 18: 15 to 35 Matt.5:23-26  REMEMBER: The MAIN REASON why I forgive others is not because they deserve it, but because I want to be free.  Luke 6: 37 </vt:lpstr>
      <vt:lpstr>How many times must I forgive?  The Bible says:  70 x 7 Matthew 18: 21, 22   7 times a day Luke 17:3,4 </vt:lpstr>
      <vt:lpstr>  GET COMPLETE FORGIVENESS   Ask God to forgive you. Forgive yourself (Speak to yourself in a mirror and forgive yourself) Forgive your spouse. Forgive your parents. Forgive your teachers and lecturers. Forgive the one that defrauded you.   </vt:lpstr>
      <vt:lpstr>Discover COMPLETE FORGIVENESS and live a life of overflowing joy!!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made us to enjoy life. King David once wrote these words in Ps 139 verses 1 to 14 “O, Lord, You have searched me and known me. You know my sitting down and my rising up. (Verses 1,2) You have hedged me behind and before, And laid Your hand upon me. (Verse 5) For You formed my inward parts; You covered me in my mother’s womb. (Verse 13) I will praise You, for I am fearfully and wonderfully made...”(Verse 14)</dc:title>
  <dc:creator>Dan</dc:creator>
  <cp:lastModifiedBy>Dan</cp:lastModifiedBy>
  <cp:revision>42</cp:revision>
  <dcterms:created xsi:type="dcterms:W3CDTF">2014-01-26T18:37:44Z</dcterms:created>
  <dcterms:modified xsi:type="dcterms:W3CDTF">2014-02-09T14:02:56Z</dcterms:modified>
</cp:coreProperties>
</file>