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3" r:id="rId3"/>
    <p:sldId id="256" r:id="rId4"/>
    <p:sldId id="258" r:id="rId5"/>
    <p:sldId id="272"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2" d="100"/>
          <a:sy n="42" d="100"/>
        </p:scale>
        <p:origin x="-37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3DD8ED-911A-492B-A341-B3134638C416}"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3DD8ED-911A-492B-A341-B3134638C416}" type="datetimeFigureOut">
              <a:rPr lang="en-US" smtClean="0"/>
              <a:pPr/>
              <a:t>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3DD8ED-911A-492B-A341-B3134638C416}" type="datetimeFigureOut">
              <a:rPr lang="en-US" smtClean="0"/>
              <a:pPr/>
              <a:t>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3DD8ED-911A-492B-A341-B3134638C416}" type="datetimeFigureOut">
              <a:rPr lang="en-US" smtClean="0"/>
              <a:pPr/>
              <a:t>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3DD8ED-911A-492B-A341-B3134638C416}" type="datetimeFigureOut">
              <a:rPr lang="en-US" smtClean="0"/>
              <a:pPr/>
              <a:t>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3DD8ED-911A-492B-A341-B3134638C416}" type="datetimeFigureOut">
              <a:rPr lang="en-US" smtClean="0"/>
              <a:pPr/>
              <a:t>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3DD8ED-911A-492B-A341-B3134638C416}" type="datetimeFigureOut">
              <a:rPr lang="en-US" smtClean="0"/>
              <a:pPr/>
              <a:t>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3DD8ED-911A-492B-A341-B3134638C416}" type="datetimeFigureOut">
              <a:rPr lang="en-US" smtClean="0"/>
              <a:pPr/>
              <a:t>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63FE3-817B-45F8-9C86-CDF9549191B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71546"/>
            <a:ext cx="7772400" cy="4357717"/>
          </a:xfrm>
        </p:spPr>
        <p:txBody>
          <a:bodyPr>
            <a:normAutofit/>
          </a:bodyPr>
          <a:lstStyle/>
          <a:p>
            <a:r>
              <a:rPr lang="en-ZA" sz="6000" b="1" u="sng" dirty="0" smtClean="0"/>
              <a:t>Discover</a:t>
            </a:r>
            <a:br>
              <a:rPr lang="en-ZA" sz="6000" b="1" u="sng" dirty="0" smtClean="0"/>
            </a:br>
            <a:r>
              <a:rPr lang="en-ZA" sz="6000" b="1" u="sng" dirty="0" smtClean="0"/>
              <a:t>YOURSELF</a:t>
            </a:r>
            <a:r>
              <a:rPr lang="en-US" sz="6000" dirty="0"/>
              <a:t/>
            </a:r>
            <a:br>
              <a:rPr lang="en-US" sz="6000" dirty="0"/>
            </a:br>
            <a:endParaRPr lang="en-US" sz="6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en-US" sz="3600" b="1" u="sng" dirty="0" smtClean="0"/>
              <a:t>The purpose of this study is to help you:</a:t>
            </a:r>
            <a:r>
              <a:rPr lang="en-US" sz="3600" b="1" dirty="0" smtClean="0"/>
              <a:t/>
            </a:r>
            <a:br>
              <a:rPr lang="en-US" sz="3600" b="1" dirty="0" smtClean="0"/>
            </a:br>
            <a:r>
              <a:rPr lang="en-US" sz="3600" b="1" dirty="0" smtClean="0"/>
              <a:t>“</a:t>
            </a:r>
            <a:r>
              <a:rPr lang="en-US" sz="3600" b="1" u="sng" dirty="0" smtClean="0"/>
              <a:t>Discover yourself</a:t>
            </a:r>
            <a:r>
              <a:rPr lang="en-US" sz="3600" b="1" dirty="0" smtClean="0"/>
              <a:t> “as a person</a:t>
            </a:r>
            <a:br>
              <a:rPr lang="en-US" sz="3600" b="1" dirty="0" smtClean="0"/>
            </a:br>
            <a:r>
              <a:rPr lang="en-US" sz="3600" b="1" dirty="0" smtClean="0"/>
              <a:t>How God made you as: </a:t>
            </a:r>
            <a:br>
              <a:rPr lang="en-US" sz="3600" b="1" dirty="0" smtClean="0"/>
            </a:br>
            <a:r>
              <a:rPr lang="en-US" sz="3600" b="1" dirty="0" smtClean="0"/>
              <a:t>“</a:t>
            </a:r>
            <a:r>
              <a:rPr lang="en-US" sz="3600" b="1" u="sng" dirty="0" smtClean="0"/>
              <a:t>Spirit, Soul a Body</a:t>
            </a:r>
            <a:r>
              <a:rPr lang="en-US" sz="3600" b="1" dirty="0" smtClean="0"/>
              <a:t>”</a:t>
            </a:r>
            <a:br>
              <a:rPr lang="en-US" sz="3600" b="1" dirty="0" smtClean="0"/>
            </a:br>
            <a:r>
              <a:rPr lang="en-US" sz="3600" b="1" dirty="0" smtClean="0"/>
              <a:t>How He “</a:t>
            </a:r>
            <a:r>
              <a:rPr lang="en-US" sz="3600" b="1" u="sng" dirty="0" smtClean="0"/>
              <a:t>Forgave</a:t>
            </a:r>
            <a:r>
              <a:rPr lang="en-US" sz="3600" b="1" dirty="0" smtClean="0"/>
              <a:t>” you and placed you </a:t>
            </a:r>
            <a:br>
              <a:rPr lang="en-US" sz="3600" b="1" dirty="0" smtClean="0"/>
            </a:br>
            <a:r>
              <a:rPr lang="en-US" sz="3600" b="1" dirty="0" smtClean="0"/>
              <a:t>in a “</a:t>
            </a:r>
            <a:r>
              <a:rPr lang="en-US" sz="3600" b="1" u="sng" dirty="0" smtClean="0"/>
              <a:t>Position</a:t>
            </a:r>
            <a:r>
              <a:rPr lang="en-US" sz="3600" b="1" dirty="0" smtClean="0"/>
              <a:t>” to live your “</a:t>
            </a:r>
            <a:r>
              <a:rPr lang="en-US" sz="3600" b="1" u="sng" dirty="0" smtClean="0"/>
              <a:t>Potential</a:t>
            </a:r>
            <a:r>
              <a:rPr lang="en-US" sz="3600" b="1" dirty="0" smtClean="0"/>
              <a:t>”</a:t>
            </a:r>
            <a:br>
              <a:rPr lang="en-US" sz="3600" b="1" dirty="0" smtClean="0"/>
            </a:br>
            <a:r>
              <a:rPr lang="en-US" sz="3600" b="1" dirty="0" smtClean="0"/>
              <a:t>So that you can be effective in your</a:t>
            </a:r>
            <a:br>
              <a:rPr lang="en-US" sz="3600" b="1" dirty="0" smtClean="0"/>
            </a:br>
            <a:r>
              <a:rPr lang="en-US" sz="3600" b="1" dirty="0" smtClean="0"/>
              <a:t>“</a:t>
            </a:r>
            <a:r>
              <a:rPr lang="en-US" sz="3600" b="1" u="sng" dirty="0" smtClean="0"/>
              <a:t>Ministry and Gifts</a:t>
            </a:r>
            <a:r>
              <a:rPr lang="en-US" sz="3600" b="1" dirty="0" smtClean="0"/>
              <a:t>”</a:t>
            </a:r>
            <a:br>
              <a:rPr lang="en-US" sz="3600" b="1" dirty="0" smtClean="0"/>
            </a:br>
            <a:r>
              <a:rPr lang="en-US" sz="3600" b="1" u="sng" dirty="0" smtClean="0"/>
              <a:t>This will bring fulfillment in you!</a:t>
            </a:r>
            <a:endParaRPr lang="en-US" sz="3600" b="1" u="sng" dirty="0"/>
          </a:p>
        </p:txBody>
      </p:sp>
      <p:sp>
        <p:nvSpPr>
          <p:cNvPr id="3" name="Content Placeholder 2"/>
          <p:cNvSpPr>
            <a:spLocks noGrp="1"/>
          </p:cNvSpPr>
          <p:nvPr>
            <p:ph idx="1"/>
          </p:nvPr>
        </p:nvSpPr>
        <p:spPr>
          <a:xfrm>
            <a:off x="457200" y="6000768"/>
            <a:ext cx="8229600" cy="125395"/>
          </a:xfrm>
        </p:spPr>
        <p:txBody>
          <a:bodyPr>
            <a:normAutofit fontScale="25000" lnSpcReduction="20000"/>
          </a:bodyPr>
          <a:lstStyle/>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357166"/>
            <a:ext cx="8029604" cy="6500834"/>
          </a:xfrm>
        </p:spPr>
        <p:txBody>
          <a:bodyPr>
            <a:normAutofit fontScale="90000"/>
          </a:bodyPr>
          <a:lstStyle/>
          <a:p>
            <a:r>
              <a:rPr lang="en-ZA" sz="3200" b="1" u="sng" dirty="0"/>
              <a:t>God made us to enjoy life.</a:t>
            </a:r>
            <a:r>
              <a:rPr lang="en-US" sz="3200" dirty="0"/>
              <a:t/>
            </a:r>
            <a:br>
              <a:rPr lang="en-US" sz="3200" dirty="0"/>
            </a:br>
            <a:r>
              <a:rPr lang="en-ZA" sz="3200" b="1" u="sng" dirty="0"/>
              <a:t>King David once wrote these words </a:t>
            </a:r>
            <a:r>
              <a:rPr lang="en-ZA" sz="3200" b="1" u="sng" dirty="0" smtClean="0"/>
              <a:t>in</a:t>
            </a:r>
            <a:br>
              <a:rPr lang="en-ZA" sz="3200" b="1" u="sng" dirty="0" smtClean="0"/>
            </a:br>
            <a:r>
              <a:rPr lang="en-ZA" sz="3200" b="1" u="sng" dirty="0" smtClean="0"/>
              <a:t>Ps </a:t>
            </a:r>
            <a:r>
              <a:rPr lang="en-ZA" sz="3200" b="1" u="sng" dirty="0"/>
              <a:t>139 verses 1 to 14</a:t>
            </a:r>
            <a:r>
              <a:rPr lang="en-US" sz="3200" dirty="0"/>
              <a:t/>
            </a:r>
            <a:br>
              <a:rPr lang="en-US" sz="3200" dirty="0"/>
            </a:br>
            <a:r>
              <a:rPr lang="en-ZA" sz="3200" i="1" dirty="0"/>
              <a:t>“O, Lord, You have searched me and known me.</a:t>
            </a:r>
            <a:r>
              <a:rPr lang="en-US" sz="3200" dirty="0"/>
              <a:t/>
            </a:r>
            <a:br>
              <a:rPr lang="en-US" sz="3200" dirty="0"/>
            </a:br>
            <a:r>
              <a:rPr lang="en-ZA" sz="3200" i="1" dirty="0"/>
              <a:t>You know my sitting down and my rising up. </a:t>
            </a:r>
            <a:r>
              <a:rPr lang="en-ZA" sz="3200" i="1" dirty="0" smtClean="0"/>
              <a:t/>
            </a:r>
            <a:br>
              <a:rPr lang="en-ZA" sz="3200" i="1" dirty="0" smtClean="0"/>
            </a:br>
            <a:r>
              <a:rPr lang="en-ZA" sz="3200" b="1" i="1" u="sng" dirty="0" smtClean="0"/>
              <a:t>(</a:t>
            </a:r>
            <a:r>
              <a:rPr lang="en-ZA" sz="3200" b="1" i="1" u="sng" dirty="0"/>
              <a:t>Verses 1,2)</a:t>
            </a:r>
            <a:r>
              <a:rPr lang="en-US" sz="3200" dirty="0"/>
              <a:t/>
            </a:r>
            <a:br>
              <a:rPr lang="en-US" sz="3200" dirty="0"/>
            </a:br>
            <a:r>
              <a:rPr lang="en-ZA" sz="3200" i="1" dirty="0"/>
              <a:t>You have hedged me behind and before,</a:t>
            </a:r>
            <a:r>
              <a:rPr lang="en-US" sz="3200" dirty="0"/>
              <a:t/>
            </a:r>
            <a:br>
              <a:rPr lang="en-US" sz="3200" dirty="0"/>
            </a:br>
            <a:r>
              <a:rPr lang="en-ZA" sz="3200" i="1" dirty="0"/>
              <a:t>And laid Your hand upon me. </a:t>
            </a:r>
            <a:r>
              <a:rPr lang="en-ZA" sz="3200" b="1" i="1" u="sng" dirty="0"/>
              <a:t>(Verse 5)</a:t>
            </a:r>
            <a:r>
              <a:rPr lang="en-US" sz="3200" dirty="0"/>
              <a:t/>
            </a:r>
            <a:br>
              <a:rPr lang="en-US" sz="3200" dirty="0"/>
            </a:br>
            <a:r>
              <a:rPr lang="en-ZA" sz="3200" i="1" dirty="0"/>
              <a:t>For You formed my inward parts;</a:t>
            </a:r>
            <a:r>
              <a:rPr lang="en-US" sz="3200" dirty="0"/>
              <a:t/>
            </a:r>
            <a:br>
              <a:rPr lang="en-US" sz="3200" dirty="0"/>
            </a:br>
            <a:r>
              <a:rPr lang="en-ZA" sz="3200" i="1" dirty="0"/>
              <a:t>You covered me in my mother’s womb. (Verse 13)</a:t>
            </a:r>
            <a:r>
              <a:rPr lang="en-US" sz="3200" dirty="0"/>
              <a:t/>
            </a:r>
            <a:br>
              <a:rPr lang="en-US" sz="3200" dirty="0"/>
            </a:br>
            <a:r>
              <a:rPr lang="en-ZA" sz="3200" i="1" dirty="0"/>
              <a:t>I will praise You, for I am fearfully and wonderfully made...”</a:t>
            </a:r>
            <a:r>
              <a:rPr lang="en-ZA" sz="3200" b="1" i="1" u="sng" dirty="0"/>
              <a:t>(Verse 14</a:t>
            </a:r>
            <a:r>
              <a:rPr lang="en-ZA" sz="3200" b="1" i="1" u="sng" dirty="0" smtClean="0"/>
              <a:t>)</a:t>
            </a:r>
            <a:br>
              <a:rPr lang="en-ZA" sz="3200" b="1" i="1" u="sng" dirty="0" smtClean="0"/>
            </a:br>
            <a:r>
              <a:rPr lang="en-ZA" sz="3200" b="1" i="1" u="sng" dirty="0" smtClean="0"/>
              <a:t/>
            </a:r>
            <a:br>
              <a:rPr lang="en-ZA" sz="3200" b="1" i="1" u="sng" dirty="0" smtClean="0"/>
            </a:br>
            <a:r>
              <a:rPr lang="en-ZA" sz="3200" b="1" u="sng" dirty="0" smtClean="0"/>
              <a:t>THEREFORE ACCEPT YOURSELF!!</a:t>
            </a:r>
            <a:r>
              <a:rPr lang="en-US" sz="3200" dirty="0"/>
              <a:t/>
            </a:r>
            <a:br>
              <a:rPr lang="en-US" sz="3200" dirty="0"/>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pPr lvl="0"/>
            <a:r>
              <a:rPr lang="en-ZA" sz="3200" dirty="0" smtClean="0"/>
              <a:t/>
            </a:r>
            <a:br>
              <a:rPr lang="en-ZA" sz="3200" dirty="0" smtClean="0"/>
            </a:br>
            <a:r>
              <a:rPr lang="en-ZA" sz="3200" b="1" u="sng" dirty="0" smtClean="0"/>
              <a:t>Your </a:t>
            </a:r>
            <a:r>
              <a:rPr lang="en-ZA" sz="3200" b="1" u="sng" dirty="0"/>
              <a:t>birth may have surprised </a:t>
            </a:r>
            <a:r>
              <a:rPr lang="en-ZA" sz="3200" b="1" u="sng" dirty="0" smtClean="0"/>
              <a:t>someone, </a:t>
            </a:r>
            <a:br>
              <a:rPr lang="en-ZA" sz="3200" b="1" u="sng" dirty="0" smtClean="0"/>
            </a:br>
            <a:r>
              <a:rPr lang="en-ZA" sz="3200" b="1" u="sng" dirty="0" smtClean="0"/>
              <a:t>but </a:t>
            </a:r>
            <a:r>
              <a:rPr lang="en-ZA" sz="3200" b="1" u="sng" dirty="0"/>
              <a:t>not God. </a:t>
            </a:r>
            <a:r>
              <a:rPr lang="en-US" sz="3200" b="1" u="sng" dirty="0"/>
              <a:t/>
            </a:r>
            <a:br>
              <a:rPr lang="en-US" sz="3200" b="1" u="sng" dirty="0"/>
            </a:br>
            <a:r>
              <a:rPr lang="en-ZA" sz="3200" dirty="0"/>
              <a:t>He knew you before you were born, and </a:t>
            </a:r>
            <a:r>
              <a:rPr lang="en-ZA" sz="3200" dirty="0" smtClean="0"/>
              <a:t>has a </a:t>
            </a:r>
            <a:r>
              <a:rPr lang="en-ZA" sz="3200" dirty="0"/>
              <a:t>plan for your life. </a:t>
            </a:r>
            <a:r>
              <a:rPr lang="en-US" sz="3200" dirty="0"/>
              <a:t/>
            </a:r>
            <a:br>
              <a:rPr lang="en-US" sz="3200" dirty="0"/>
            </a:br>
            <a:r>
              <a:rPr lang="en-US" sz="3200" dirty="0" smtClean="0"/>
              <a:t/>
            </a:r>
            <a:br>
              <a:rPr lang="en-US" sz="3200" dirty="0" smtClean="0"/>
            </a:br>
            <a:r>
              <a:rPr lang="en-ZA" sz="3200" b="1" u="sng" dirty="0" smtClean="0"/>
              <a:t>The </a:t>
            </a:r>
            <a:r>
              <a:rPr lang="en-ZA" sz="3200" b="1" u="sng" dirty="0"/>
              <a:t>question is</a:t>
            </a:r>
            <a:r>
              <a:rPr lang="en-ZA" sz="3200" b="1" dirty="0"/>
              <a:t>:</a:t>
            </a:r>
            <a:r>
              <a:rPr lang="en-ZA" sz="3200" dirty="0"/>
              <a:t> </a:t>
            </a:r>
            <a:r>
              <a:rPr lang="en-ZA" sz="3200" dirty="0" smtClean="0"/>
              <a:t/>
            </a:r>
            <a:br>
              <a:rPr lang="en-ZA" sz="3200" dirty="0" smtClean="0"/>
            </a:br>
            <a:r>
              <a:rPr lang="en-ZA" sz="3200" dirty="0" smtClean="0"/>
              <a:t>“</a:t>
            </a:r>
            <a:r>
              <a:rPr lang="en-ZA" sz="3200" dirty="0"/>
              <a:t>Are you a happy person, or not?” </a:t>
            </a:r>
            <a:r>
              <a:rPr lang="en-US" sz="3200" dirty="0"/>
              <a:t/>
            </a:r>
            <a:br>
              <a:rPr lang="en-US" sz="3200" dirty="0"/>
            </a:br>
            <a:r>
              <a:rPr lang="en-ZA" sz="3200" dirty="0"/>
              <a:t>Did some bad things happen to you? </a:t>
            </a:r>
            <a:r>
              <a:rPr lang="en-US" sz="3200" dirty="0"/>
              <a:t/>
            </a:r>
            <a:br>
              <a:rPr lang="en-US" sz="3200" dirty="0"/>
            </a:br>
            <a:r>
              <a:rPr lang="en-ZA" sz="3200" dirty="0"/>
              <a:t> </a:t>
            </a:r>
            <a:r>
              <a:rPr lang="en-US" sz="3200" dirty="0"/>
              <a:t/>
            </a:r>
            <a:br>
              <a:rPr lang="en-US" sz="3200" dirty="0"/>
            </a:b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lstStyle/>
          <a:p>
            <a:pPr>
              <a:buNone/>
            </a:pPr>
            <a:endParaRPr lang="en-ZA" dirty="0" smtClean="0"/>
          </a:p>
          <a:p>
            <a:pPr algn="ctr">
              <a:buNone/>
            </a:pPr>
            <a:r>
              <a:rPr lang="en-ZA" b="1" u="sng" dirty="0" smtClean="0"/>
              <a:t>Only God can change a “minus” into a “plus</a:t>
            </a:r>
            <a:r>
              <a:rPr lang="en-ZA" dirty="0" smtClean="0"/>
              <a:t>” </a:t>
            </a:r>
            <a:r>
              <a:rPr lang="en-US" dirty="0" smtClean="0"/>
              <a:t/>
            </a:r>
            <a:br>
              <a:rPr lang="en-US" dirty="0" smtClean="0"/>
            </a:br>
            <a:endParaRPr lang="en-US" dirty="0" smtClean="0"/>
          </a:p>
          <a:p>
            <a:pPr algn="ctr">
              <a:buNone/>
            </a:pPr>
            <a:r>
              <a:rPr lang="en-ZA" b="1" u="sng" dirty="0" smtClean="0"/>
              <a:t>In other words</a:t>
            </a:r>
            <a:r>
              <a:rPr lang="en-ZA" b="1" dirty="0" smtClean="0"/>
              <a:t>:</a:t>
            </a:r>
            <a:r>
              <a:rPr lang="en-ZA" dirty="0" smtClean="0"/>
              <a:t> It is only God that can take a negative thing and change it to something wonderful. </a:t>
            </a:r>
            <a:r>
              <a:rPr lang="en-US" dirty="0" smtClean="0"/>
              <a:t/>
            </a:r>
            <a:br>
              <a:rPr lang="en-US" dirty="0" smtClean="0"/>
            </a:br>
            <a:endParaRPr lang="en-US" dirty="0" smtClean="0"/>
          </a:p>
          <a:p>
            <a:pPr algn="ctr">
              <a:buNone/>
            </a:pPr>
            <a:r>
              <a:rPr lang="en-ZA" u="sng" dirty="0" smtClean="0"/>
              <a:t>Thank God that all things work together for good to them that love God. </a:t>
            </a:r>
            <a:r>
              <a:rPr lang="en-ZA" b="1" u="sng" dirty="0" smtClean="0"/>
              <a:t>Rom.8:28 </a:t>
            </a:r>
            <a:r>
              <a:rPr lang="en-US" u="sng" dirty="0" smtClean="0"/>
              <a:t/>
            </a:r>
            <a:br>
              <a:rPr lang="en-US" u="sng"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en-ZA" sz="3600" b="1" i="1" u="sng" dirty="0"/>
              <a:t>Discover yourself as Spirit, Soul and Body.</a:t>
            </a:r>
            <a:r>
              <a:rPr lang="en-US" sz="3600" dirty="0"/>
              <a:t/>
            </a:r>
            <a:br>
              <a:rPr lang="en-US" sz="3600" dirty="0"/>
            </a:br>
            <a:r>
              <a:rPr lang="en-US" sz="3200" dirty="0" smtClean="0"/>
              <a:t/>
            </a:r>
            <a:br>
              <a:rPr lang="en-US" sz="3200" dirty="0" smtClean="0"/>
            </a:br>
            <a:r>
              <a:rPr lang="en-ZA" sz="3200" dirty="0" smtClean="0"/>
              <a:t>This </a:t>
            </a:r>
            <a:r>
              <a:rPr lang="en-ZA" sz="3200" dirty="0"/>
              <a:t>is something you must understand. </a:t>
            </a:r>
            <a:r>
              <a:rPr lang="en-ZA" sz="3200" dirty="0" smtClean="0"/>
              <a:t/>
            </a:r>
            <a:br>
              <a:rPr lang="en-ZA" sz="3200" dirty="0" smtClean="0"/>
            </a:br>
            <a:r>
              <a:rPr lang="en-ZA" sz="3200" dirty="0" smtClean="0"/>
              <a:t>It </a:t>
            </a:r>
            <a:r>
              <a:rPr lang="en-ZA" sz="3200" dirty="0"/>
              <a:t>will help you to get new direction in life. </a:t>
            </a:r>
            <a:r>
              <a:rPr lang="en-ZA" sz="3200" dirty="0" smtClean="0"/>
              <a:t/>
            </a:r>
            <a:br>
              <a:rPr lang="en-ZA" sz="3200" dirty="0" smtClean="0"/>
            </a:br>
            <a:r>
              <a:rPr lang="en-ZA" sz="3200" dirty="0" smtClean="0"/>
              <a:t/>
            </a:r>
            <a:br>
              <a:rPr lang="en-ZA" sz="3200" dirty="0" smtClean="0"/>
            </a:br>
            <a:r>
              <a:rPr lang="en-ZA" sz="3200" b="1" u="sng" dirty="0" smtClean="0"/>
              <a:t>You </a:t>
            </a:r>
            <a:r>
              <a:rPr lang="en-ZA" sz="3200" b="1" u="sng" dirty="0"/>
              <a:t>are a spirit being, that has a soul and lives in a body.</a:t>
            </a:r>
            <a:r>
              <a:rPr lang="en-US" sz="3200" b="1" dirty="0"/>
              <a:t/>
            </a:r>
            <a:br>
              <a:rPr lang="en-US" sz="3200" b="1" dirty="0"/>
            </a:br>
            <a:endParaRPr lang="en-US" sz="32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83254"/>
          </a:xfrm>
        </p:spPr>
        <p:txBody>
          <a:bodyPr>
            <a:normAutofit/>
          </a:bodyPr>
          <a:lstStyle/>
          <a:p>
            <a:r>
              <a:rPr lang="en-ZA" sz="3200" b="1" u="sng" dirty="0"/>
              <a:t>The spirit of man.</a:t>
            </a:r>
            <a:r>
              <a:rPr lang="en-ZA" sz="3200" u="sng" dirty="0"/>
              <a:t> </a:t>
            </a:r>
            <a:r>
              <a:rPr lang="en-ZA" sz="3200" b="1" u="sng" dirty="0"/>
              <a:t>  </a:t>
            </a:r>
            <a:r>
              <a:rPr lang="en-US" sz="3200" dirty="0"/>
              <a:t/>
            </a:r>
            <a:br>
              <a:rPr lang="en-US" sz="3200" dirty="0"/>
            </a:br>
            <a:r>
              <a:rPr lang="en-US" sz="3200" dirty="0" smtClean="0"/>
              <a:t/>
            </a:r>
            <a:br>
              <a:rPr lang="en-US" sz="3200" dirty="0" smtClean="0"/>
            </a:br>
            <a:r>
              <a:rPr lang="en-ZA" sz="3200" i="1" u="sng" dirty="0" smtClean="0"/>
              <a:t>A </a:t>
            </a:r>
            <a:r>
              <a:rPr lang="en-ZA" sz="3200" i="1" u="sng" dirty="0"/>
              <a:t>clear scripture in the Bible to show that man is spirit, soul and body is found </a:t>
            </a:r>
            <a:r>
              <a:rPr lang="en-ZA" sz="3200" i="1" u="sng" dirty="0" smtClean="0"/>
              <a:t>in:</a:t>
            </a:r>
            <a:r>
              <a:rPr lang="en-ZA" sz="3200" b="1" i="1" u="sng" dirty="0" smtClean="0"/>
              <a:t> </a:t>
            </a:r>
            <a:br>
              <a:rPr lang="en-ZA" sz="3200" b="1" i="1" u="sng" dirty="0" smtClean="0"/>
            </a:br>
            <a:r>
              <a:rPr lang="en-ZA" sz="3200" b="1" i="1" u="sng" dirty="0" smtClean="0"/>
              <a:t>1 </a:t>
            </a:r>
            <a:r>
              <a:rPr lang="en-ZA" sz="3200" b="1" i="1" u="sng" dirty="0"/>
              <a:t>Thessalonians 5:23</a:t>
            </a:r>
            <a:r>
              <a:rPr lang="en-ZA" sz="3200" b="1" i="1" dirty="0"/>
              <a:t> </a:t>
            </a:r>
            <a:r>
              <a:rPr lang="en-ZA" sz="3200" i="1" dirty="0"/>
              <a:t>“And may the God of peace Himself sanctify you through and through and may your spirit and soul and body be preserved sound and complete and found blameless at the coming of our Lord Jesus Christ.”</a:t>
            </a:r>
            <a:r>
              <a:rPr lang="en-US" sz="3200" b="1" i="1" dirty="0"/>
              <a:t/>
            </a:r>
            <a:br>
              <a:rPr lang="en-US" sz="3200" b="1" i="1" dirty="0"/>
            </a:br>
            <a:endParaRPr lang="en-US" sz="3200" b="1" dirty="0"/>
          </a:p>
        </p:txBody>
      </p:sp>
      <p:sp>
        <p:nvSpPr>
          <p:cNvPr id="3" name="Content Placeholder 2"/>
          <p:cNvSpPr>
            <a:spLocks noGrp="1"/>
          </p:cNvSpPr>
          <p:nvPr>
            <p:ph idx="1"/>
          </p:nvPr>
        </p:nvSpPr>
        <p:spPr>
          <a:xfrm>
            <a:off x="457200" y="5929330"/>
            <a:ext cx="8229600" cy="196833"/>
          </a:xfrm>
        </p:spPr>
        <p:txBody>
          <a:bodyPr>
            <a:normAutofit fontScale="25000" lnSpcReduction="20000"/>
          </a:bodyPr>
          <a:lstStyle/>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a:bodyPr>
          <a:lstStyle/>
          <a:p>
            <a:r>
              <a:rPr lang="en-ZA" sz="3200" b="1" u="sng" dirty="0"/>
              <a:t>When God created man He made him out of a material part and a spiritual part.</a:t>
            </a:r>
            <a:r>
              <a:rPr lang="en-US" sz="3200" u="sng" dirty="0"/>
              <a:t/>
            </a:r>
            <a:br>
              <a:rPr lang="en-US" sz="3200" u="sng" dirty="0"/>
            </a:br>
            <a:r>
              <a:rPr lang="en-ZA" sz="3200" dirty="0"/>
              <a:t>The body is the “material part” and the spirit and soul is the “spiritual part</a:t>
            </a:r>
            <a:r>
              <a:rPr lang="en-ZA" sz="3200" dirty="0" smtClean="0"/>
              <a:t>”</a:t>
            </a:r>
            <a:br>
              <a:rPr lang="en-ZA" sz="3200" dirty="0" smtClean="0"/>
            </a:br>
            <a:r>
              <a:rPr lang="en-ZA" sz="3200" dirty="0" smtClean="0"/>
              <a:t/>
            </a:r>
            <a:br>
              <a:rPr lang="en-ZA" sz="3200" dirty="0" smtClean="0"/>
            </a:br>
            <a:r>
              <a:rPr lang="en-ZA" sz="3200" b="1" u="sng" dirty="0" smtClean="0"/>
              <a:t>GOD SAVED US IN OUR SPIRIT!</a:t>
            </a:r>
            <a:br>
              <a:rPr lang="en-ZA" sz="3200" b="1" u="sng" dirty="0" smtClean="0"/>
            </a:br>
            <a:r>
              <a:rPr lang="en-ZA" sz="3200" b="1" u="sng" dirty="0" smtClean="0"/>
              <a:t>WE MUST WORK ON OUR SOUL!</a:t>
            </a:r>
            <a:r>
              <a:rPr lang="en-US" sz="3200" dirty="0"/>
              <a:t/>
            </a:r>
            <a:br>
              <a:rPr lang="en-US" sz="3200" dirty="0"/>
            </a:br>
            <a:r>
              <a:rPr lang="en-US" sz="3200" dirty="0" smtClean="0"/>
              <a:t/>
            </a:r>
            <a:br>
              <a:rPr lang="en-US" sz="3200" dirty="0" smtClean="0"/>
            </a:br>
            <a:r>
              <a:rPr lang="en-ZA" sz="3200" b="1" u="sng" dirty="0" smtClean="0"/>
              <a:t>This </a:t>
            </a:r>
            <a:r>
              <a:rPr lang="en-ZA" sz="3200" b="1" u="sng" dirty="0"/>
              <a:t>truth is found in Gen.2:7</a:t>
            </a:r>
            <a:r>
              <a:rPr lang="en-ZA" sz="3200" u="sng" dirty="0"/>
              <a:t> </a:t>
            </a:r>
            <a:r>
              <a:rPr lang="en-ZA" sz="3200" dirty="0"/>
              <a:t>“And the Lord God formed man of the dust of the ground, and breathed into his nostrils the breath of life; and man became a living soul.”</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1816"/>
          </a:xfrm>
        </p:spPr>
        <p:txBody>
          <a:bodyPr>
            <a:normAutofit/>
          </a:bodyPr>
          <a:lstStyle/>
          <a:p>
            <a:r>
              <a:rPr lang="en-ZA" sz="3200" b="1" u="sng" dirty="0" smtClean="0"/>
              <a:t>What happens when a person dies?</a:t>
            </a:r>
            <a:br>
              <a:rPr lang="en-ZA" sz="3200" b="1" u="sng" dirty="0" smtClean="0"/>
            </a:br>
            <a:r>
              <a:rPr lang="en-ZA" sz="3200" dirty="0" smtClean="0"/>
              <a:t/>
            </a:r>
            <a:br>
              <a:rPr lang="en-ZA" sz="3200" dirty="0" smtClean="0"/>
            </a:br>
            <a:r>
              <a:rPr lang="en-ZA" sz="3200" b="1" u="sng" dirty="0" smtClean="0"/>
              <a:t>What happens when a person is raised from death?</a:t>
            </a:r>
            <a:br>
              <a:rPr lang="en-ZA" sz="3200" b="1" u="sng" dirty="0" smtClean="0"/>
            </a:br>
            <a:r>
              <a:rPr lang="en-ZA" sz="3200" dirty="0" smtClean="0"/>
              <a:t/>
            </a:r>
            <a:br>
              <a:rPr lang="en-ZA" sz="3200" dirty="0" smtClean="0"/>
            </a:br>
            <a:r>
              <a:rPr lang="en-ZA" sz="3200" b="1" u="sng" dirty="0" smtClean="0"/>
              <a:t>Read </a:t>
            </a:r>
            <a:r>
              <a:rPr lang="en-ZA" sz="3200" b="1" u="sng" dirty="0"/>
              <a:t>1 Kings 17:17-24</a:t>
            </a:r>
            <a:r>
              <a:rPr lang="en-ZA" sz="3200" dirty="0"/>
              <a:t> were Elijah the prophet prayed for a young son who died.</a:t>
            </a:r>
            <a:r>
              <a:rPr lang="en-US" sz="3200" dirty="0"/>
              <a:t/>
            </a:r>
            <a:br>
              <a:rPr lang="en-US" sz="3200" dirty="0"/>
            </a:b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83320"/>
          </a:xfrm>
        </p:spPr>
        <p:txBody>
          <a:bodyPr>
            <a:normAutofit/>
          </a:bodyPr>
          <a:lstStyle/>
          <a:p>
            <a:r>
              <a:rPr lang="en-ZA" sz="3200" b="1" u="sng" dirty="0"/>
              <a:t>The Soul of Man</a:t>
            </a:r>
            <a:r>
              <a:rPr lang="en-US" sz="3200" b="1" dirty="0"/>
              <a:t/>
            </a:r>
            <a:br>
              <a:rPr lang="en-US" sz="3200" b="1" dirty="0"/>
            </a:br>
            <a:r>
              <a:rPr lang="en-ZA" sz="3200" u="sng" dirty="0" smtClean="0"/>
              <a:t>The </a:t>
            </a:r>
            <a:r>
              <a:rPr lang="en-ZA" sz="3200" u="sng" dirty="0"/>
              <a:t>Bible tells us that there is a </a:t>
            </a:r>
            <a:r>
              <a:rPr lang="en-ZA" sz="3200" u="sng" dirty="0" smtClean="0"/>
              <a:t>difference</a:t>
            </a:r>
            <a:br>
              <a:rPr lang="en-ZA" sz="3200" u="sng" dirty="0" smtClean="0"/>
            </a:br>
            <a:r>
              <a:rPr lang="en-ZA" sz="3200" u="sng" dirty="0" smtClean="0"/>
              <a:t>between </a:t>
            </a:r>
            <a:r>
              <a:rPr lang="en-ZA" sz="3200" b="1" u="sng" dirty="0" smtClean="0"/>
              <a:t>Spirit</a:t>
            </a:r>
            <a:r>
              <a:rPr lang="en-ZA" sz="3200" u="sng" dirty="0" smtClean="0"/>
              <a:t> and </a:t>
            </a:r>
            <a:r>
              <a:rPr lang="en-ZA" sz="3200" b="1" u="sng" dirty="0" smtClean="0"/>
              <a:t>Soul</a:t>
            </a:r>
            <a:r>
              <a:rPr lang="en-ZA" sz="3200" u="sng" dirty="0" smtClean="0"/>
              <a:t>. </a:t>
            </a:r>
            <a:r>
              <a:rPr lang="en-US" sz="3200" u="sng" dirty="0"/>
              <a:t/>
            </a:r>
            <a:br>
              <a:rPr lang="en-US" sz="3200" u="sng" dirty="0"/>
            </a:br>
            <a:r>
              <a:rPr lang="en-US" sz="3200" u="sng" dirty="0" smtClean="0"/>
              <a:t/>
            </a:r>
            <a:br>
              <a:rPr lang="en-US" sz="3200" u="sng" dirty="0" smtClean="0"/>
            </a:br>
            <a:r>
              <a:rPr lang="en-ZA" sz="3200" b="1" u="sng" dirty="0" smtClean="0"/>
              <a:t>In </a:t>
            </a:r>
            <a:r>
              <a:rPr lang="en-ZA" sz="3200" b="1" u="sng" dirty="0"/>
              <a:t>Heb. 4:12 we read these words</a:t>
            </a:r>
            <a:r>
              <a:rPr lang="en-ZA" sz="3200" u="sng" dirty="0"/>
              <a:t> </a:t>
            </a:r>
            <a:r>
              <a:rPr lang="en-ZA" sz="3200" dirty="0" smtClean="0"/>
              <a:t/>
            </a:r>
            <a:br>
              <a:rPr lang="en-ZA" sz="3200" dirty="0" smtClean="0"/>
            </a:br>
            <a:r>
              <a:rPr lang="en-ZA" sz="3200" dirty="0" smtClean="0"/>
              <a:t>“</a:t>
            </a:r>
            <a:r>
              <a:rPr lang="en-ZA" sz="3200" dirty="0"/>
              <a:t>For the word of God is living and powerful, and sharper than any two-edged sword, piercing even to the division of </a:t>
            </a:r>
            <a:r>
              <a:rPr lang="en-ZA" sz="3200" b="1" i="1" dirty="0"/>
              <a:t>soul</a:t>
            </a:r>
            <a:r>
              <a:rPr lang="en-ZA" sz="3200" dirty="0"/>
              <a:t> and </a:t>
            </a:r>
            <a:r>
              <a:rPr lang="en-ZA" sz="3200" b="1" i="1" dirty="0"/>
              <a:t>spirit</a:t>
            </a:r>
            <a:r>
              <a:rPr lang="en-ZA" sz="3200" dirty="0"/>
              <a:t>, and of joints and marrow, and is a discerner of the thoughts and intents of the heart.”</a:t>
            </a:r>
            <a:endParaRPr lang="en-US" sz="3200" dirty="0"/>
          </a:p>
        </p:txBody>
      </p:sp>
      <p:sp>
        <p:nvSpPr>
          <p:cNvPr id="3" name="Content Placeholder 2"/>
          <p:cNvSpPr>
            <a:spLocks noGrp="1"/>
          </p:cNvSpPr>
          <p:nvPr>
            <p:ph idx="1"/>
          </p:nvPr>
        </p:nvSpPr>
        <p:spPr>
          <a:xfrm>
            <a:off x="457200" y="5929330"/>
            <a:ext cx="8229600" cy="196833"/>
          </a:xfrm>
        </p:spPr>
        <p:txBody>
          <a:bodyPr>
            <a:normAutofit fontScale="25000" lnSpcReduction="20000"/>
          </a:bodyPr>
          <a:lstStyle/>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11882"/>
          </a:xfrm>
        </p:spPr>
        <p:txBody>
          <a:bodyPr>
            <a:normAutofit fontScale="90000"/>
          </a:bodyPr>
          <a:lstStyle/>
          <a:p>
            <a:r>
              <a:rPr lang="en-ZA" u="sng" dirty="0"/>
              <a:t>A good definition for our soul will be our </a:t>
            </a:r>
            <a:r>
              <a:rPr lang="en-ZA" b="1" i="1" u="sng" dirty="0"/>
              <a:t>intellect</a:t>
            </a:r>
            <a:r>
              <a:rPr lang="en-ZA" u="sng" dirty="0"/>
              <a:t>, </a:t>
            </a:r>
            <a:r>
              <a:rPr lang="en-ZA" b="1" i="1" u="sng" dirty="0"/>
              <a:t>emotions</a:t>
            </a:r>
            <a:r>
              <a:rPr lang="en-ZA" u="sng" dirty="0"/>
              <a:t> and our </a:t>
            </a:r>
            <a:r>
              <a:rPr lang="en-ZA" b="1" i="1" u="sng" dirty="0"/>
              <a:t>will</a:t>
            </a:r>
            <a:r>
              <a:rPr lang="en-ZA" u="sng" dirty="0"/>
              <a:t>.</a:t>
            </a:r>
            <a:r>
              <a:rPr lang="en-US" dirty="0"/>
              <a:t/>
            </a:r>
            <a:br>
              <a:rPr lang="en-US" dirty="0"/>
            </a:br>
            <a:r>
              <a:rPr lang="en-ZA" b="1" u="sng" dirty="0"/>
              <a:t>Prov. 23:7</a:t>
            </a:r>
            <a:r>
              <a:rPr lang="en-ZA" dirty="0"/>
              <a:t> “For as he (man) thinks in his heart, so is he”  </a:t>
            </a:r>
            <a:r>
              <a:rPr lang="en-US" dirty="0"/>
              <a:t/>
            </a:r>
            <a:br>
              <a:rPr lang="en-US" dirty="0"/>
            </a:br>
            <a:r>
              <a:rPr lang="en-US" dirty="0" smtClean="0"/>
              <a:t/>
            </a:r>
            <a:br>
              <a:rPr lang="en-US" dirty="0" smtClean="0"/>
            </a:br>
            <a:r>
              <a:rPr lang="en-ZA" dirty="0" smtClean="0"/>
              <a:t>You </a:t>
            </a:r>
            <a:r>
              <a:rPr lang="en-ZA" dirty="0"/>
              <a:t>and I are what we think. </a:t>
            </a:r>
            <a:r>
              <a:rPr lang="en-ZA" dirty="0" smtClean="0"/>
              <a:t/>
            </a:r>
            <a:br>
              <a:rPr lang="en-ZA" dirty="0" smtClean="0"/>
            </a:br>
            <a:r>
              <a:rPr lang="en-ZA" dirty="0" smtClean="0"/>
              <a:t>Yes</a:t>
            </a:r>
            <a:r>
              <a:rPr lang="en-ZA" dirty="0"/>
              <a:t>, the “battlefield” is our minds. </a:t>
            </a:r>
            <a:r>
              <a:rPr lang="en-ZA" dirty="0" smtClean="0"/>
              <a:t/>
            </a:r>
            <a:br>
              <a:rPr lang="en-ZA" dirty="0" smtClean="0"/>
            </a:br>
            <a:r>
              <a:rPr lang="en-ZA" dirty="0" smtClean="0"/>
              <a:t>It </a:t>
            </a:r>
            <a:r>
              <a:rPr lang="en-ZA" dirty="0"/>
              <a:t>is in our minds were the enemy attacks us first.</a:t>
            </a:r>
            <a:r>
              <a:rPr lang="en-US" dirty="0"/>
              <a:t/>
            </a:r>
            <a:br>
              <a:rPr lang="en-US" dirty="0"/>
            </a:br>
            <a:endParaRPr lang="en-US" dirty="0"/>
          </a:p>
        </p:txBody>
      </p:sp>
      <p:sp>
        <p:nvSpPr>
          <p:cNvPr id="3" name="Content Placeholder 2"/>
          <p:cNvSpPr>
            <a:spLocks noGrp="1"/>
          </p:cNvSpPr>
          <p:nvPr>
            <p:ph idx="1"/>
          </p:nvPr>
        </p:nvSpPr>
        <p:spPr>
          <a:xfrm>
            <a:off x="457200" y="5929330"/>
            <a:ext cx="8229600" cy="196833"/>
          </a:xfrm>
        </p:spPr>
        <p:txBody>
          <a:bodyPr>
            <a:normAutofit fontScale="25000" lnSpcReduction="20000"/>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83320"/>
          </a:xfrm>
        </p:spPr>
        <p:txBody>
          <a:bodyPr>
            <a:normAutofit/>
          </a:bodyPr>
          <a:lstStyle/>
          <a:p>
            <a:r>
              <a:rPr lang="en-ZA" sz="3200" b="1" dirty="0"/>
              <a:t>We all have a “</a:t>
            </a:r>
            <a:r>
              <a:rPr lang="en-ZA" sz="3200" b="1" u="sng" dirty="0"/>
              <a:t>Philosophy</a:t>
            </a:r>
            <a:r>
              <a:rPr lang="en-ZA" sz="3200" b="1" dirty="0"/>
              <a:t>”  </a:t>
            </a:r>
            <a:r>
              <a:rPr lang="en-ZA" sz="3200" b="1" dirty="0" smtClean="0"/>
              <a:t/>
            </a:r>
            <a:br>
              <a:rPr lang="en-ZA" sz="3200" b="1" dirty="0" smtClean="0"/>
            </a:br>
            <a:r>
              <a:rPr lang="en-ZA" sz="3200" b="1" dirty="0" smtClean="0"/>
              <a:t>“</a:t>
            </a:r>
            <a:r>
              <a:rPr lang="en-ZA" sz="3200" b="1" u="sng" dirty="0"/>
              <a:t>Philo</a:t>
            </a:r>
            <a:r>
              <a:rPr lang="en-ZA" sz="3200" b="1" dirty="0"/>
              <a:t>” means </a:t>
            </a:r>
            <a:r>
              <a:rPr lang="en-ZA" sz="3200" b="1" u="sng" dirty="0"/>
              <a:t>love</a:t>
            </a:r>
            <a:r>
              <a:rPr lang="en-ZA" sz="3200" b="1" dirty="0"/>
              <a:t> </a:t>
            </a:r>
            <a:r>
              <a:rPr lang="en-ZA" sz="3200" b="1" dirty="0" smtClean="0"/>
              <a:t/>
            </a:r>
            <a:br>
              <a:rPr lang="en-ZA" sz="3200" b="1" dirty="0" smtClean="0"/>
            </a:br>
            <a:r>
              <a:rPr lang="en-ZA" sz="3200" b="1" dirty="0" smtClean="0"/>
              <a:t>and </a:t>
            </a:r>
            <a:r>
              <a:rPr lang="en-ZA" sz="3200" b="1" dirty="0"/>
              <a:t>“</a:t>
            </a:r>
            <a:r>
              <a:rPr lang="en-ZA" sz="3200" b="1" u="sng" dirty="0" err="1"/>
              <a:t>sophy</a:t>
            </a:r>
            <a:r>
              <a:rPr lang="en-ZA" sz="3200" b="1" dirty="0"/>
              <a:t>” means </a:t>
            </a:r>
            <a:r>
              <a:rPr lang="en-ZA" sz="3200" b="1" u="sng" dirty="0"/>
              <a:t>thoughts</a:t>
            </a:r>
            <a:r>
              <a:rPr lang="en-US" sz="3200" dirty="0"/>
              <a:t/>
            </a:r>
            <a:br>
              <a:rPr lang="en-US" sz="3200" dirty="0"/>
            </a:br>
            <a:r>
              <a:rPr lang="en-US" sz="3200" dirty="0" smtClean="0"/>
              <a:t/>
            </a:r>
            <a:br>
              <a:rPr lang="en-US" sz="3200" dirty="0" smtClean="0"/>
            </a:br>
            <a:r>
              <a:rPr lang="en-ZA" sz="3200" u="sng" dirty="0" smtClean="0"/>
              <a:t>Philosophy </a:t>
            </a:r>
            <a:r>
              <a:rPr lang="en-ZA" sz="3200" u="sng" dirty="0"/>
              <a:t>is</a:t>
            </a:r>
            <a:r>
              <a:rPr lang="en-ZA" sz="3200" dirty="0"/>
              <a:t> </a:t>
            </a:r>
            <a:r>
              <a:rPr lang="en-ZA" sz="3200" b="1" dirty="0"/>
              <a:t>“love for our thoughts”</a:t>
            </a:r>
            <a:r>
              <a:rPr lang="en-US" sz="3200" dirty="0"/>
              <a:t/>
            </a:r>
            <a:br>
              <a:rPr lang="en-US" sz="3200" dirty="0"/>
            </a:br>
            <a:r>
              <a:rPr lang="en-US" sz="3200" dirty="0" smtClean="0"/>
              <a:t/>
            </a:r>
            <a:br>
              <a:rPr lang="en-US" sz="3200" dirty="0" smtClean="0"/>
            </a:br>
            <a:r>
              <a:rPr lang="en-ZA" sz="3200" b="1" u="sng" dirty="0" smtClean="0"/>
              <a:t>Your </a:t>
            </a:r>
            <a:r>
              <a:rPr lang="en-ZA" sz="3200" b="1" u="sng" dirty="0"/>
              <a:t>thoughts made you what you are today!</a:t>
            </a:r>
            <a:r>
              <a:rPr lang="en-US" sz="3200" b="1" dirty="0"/>
              <a:t/>
            </a:r>
            <a:br>
              <a:rPr lang="en-US" sz="3200" b="1" dirty="0"/>
            </a:br>
            <a:r>
              <a:rPr lang="en-ZA" sz="3200" dirty="0"/>
              <a:t>Change the way you think and it will change your whole life!</a:t>
            </a:r>
            <a:r>
              <a:rPr lang="en-US" sz="3200" dirty="0"/>
              <a:t/>
            </a:r>
            <a:br>
              <a:rPr lang="en-US" sz="3200" dirty="0"/>
            </a:br>
            <a:endParaRPr lang="en-US" sz="32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83254"/>
          </a:xfrm>
        </p:spPr>
        <p:txBody>
          <a:bodyPr>
            <a:normAutofit/>
          </a:bodyPr>
          <a:lstStyle/>
          <a:p>
            <a:r>
              <a:rPr lang="en-ZA" sz="3200" dirty="0"/>
              <a:t> </a:t>
            </a:r>
            <a:r>
              <a:rPr lang="en-US" sz="3200" dirty="0"/>
              <a:t/>
            </a:r>
            <a:br>
              <a:rPr lang="en-US" sz="3200" dirty="0"/>
            </a:br>
            <a:r>
              <a:rPr lang="en-ZA" sz="3200" b="1" u="sng" dirty="0"/>
              <a:t>That’s why we must think things of above, things that please God. </a:t>
            </a:r>
            <a:r>
              <a:rPr lang="en-US" sz="3200" u="sng" dirty="0"/>
              <a:t/>
            </a:r>
            <a:br>
              <a:rPr lang="en-US" sz="3200" u="sng" dirty="0"/>
            </a:br>
            <a:r>
              <a:rPr lang="en-ZA" sz="3200" b="1" u="sng" dirty="0" smtClean="0"/>
              <a:t>Col.3:2</a:t>
            </a:r>
            <a:r>
              <a:rPr lang="en-ZA" sz="3200" dirty="0" smtClean="0"/>
              <a:t> </a:t>
            </a:r>
            <a:r>
              <a:rPr lang="en-ZA" sz="3200" dirty="0"/>
              <a:t>“Set your minds on things above, not on things on the earth.”</a:t>
            </a:r>
            <a:r>
              <a:rPr lang="en-US" sz="3200" dirty="0"/>
              <a:t/>
            </a:r>
            <a:br>
              <a:rPr lang="en-US" sz="3200" dirty="0"/>
            </a:br>
            <a:r>
              <a:rPr lang="en-ZA" sz="3200" b="1" u="sng" dirty="0" smtClean="0"/>
              <a:t>Rom.12:2</a:t>
            </a:r>
            <a:r>
              <a:rPr lang="en-ZA" sz="3200" dirty="0" smtClean="0"/>
              <a:t> </a:t>
            </a:r>
            <a:r>
              <a:rPr lang="en-ZA" sz="3200" dirty="0"/>
              <a:t>“And do not be conformed to this world, but be transformed by the renewing of your mind, that you may prove what is that good and acceptable and perfect will of God.” </a:t>
            </a:r>
            <a:r>
              <a:rPr lang="en-ZA" sz="3200" b="1" u="sng" dirty="0"/>
              <a:t>Also read Phil. 4:8</a:t>
            </a:r>
            <a:r>
              <a:rPr lang="en-ZA" sz="3200" dirty="0"/>
              <a:t> </a:t>
            </a:r>
            <a:endParaRPr lang="en-US" sz="3200" dirty="0"/>
          </a:p>
        </p:txBody>
      </p:sp>
      <p:sp>
        <p:nvSpPr>
          <p:cNvPr id="3" name="Content Placeholder 2"/>
          <p:cNvSpPr>
            <a:spLocks noGrp="1"/>
          </p:cNvSpPr>
          <p:nvPr>
            <p:ph idx="1"/>
          </p:nvPr>
        </p:nvSpPr>
        <p:spPr>
          <a:xfrm>
            <a:off x="457200" y="6000768"/>
            <a:ext cx="8229600" cy="125395"/>
          </a:xfrm>
        </p:spPr>
        <p:txBody>
          <a:bodyPr>
            <a:normAutofit fontScale="25000" lnSpcReduction="20000"/>
          </a:bodyPr>
          <a:lstStyle/>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1816"/>
          </a:xfrm>
        </p:spPr>
        <p:txBody>
          <a:bodyPr>
            <a:normAutofit/>
          </a:bodyPr>
          <a:lstStyle/>
          <a:p>
            <a:r>
              <a:rPr lang="en-ZA" sz="3200" b="1" u="sng" dirty="0" smtClean="0"/>
              <a:t>What </a:t>
            </a:r>
            <a:r>
              <a:rPr lang="en-ZA" sz="3200" b="1" u="sng" dirty="0"/>
              <a:t>we think has an effect on our </a:t>
            </a:r>
            <a:r>
              <a:rPr lang="en-ZA" sz="3200" b="1" u="sng" dirty="0" smtClean="0"/>
              <a:t>bodies.</a:t>
            </a:r>
            <a:r>
              <a:rPr lang="en-US" sz="3200" b="1" dirty="0"/>
              <a:t/>
            </a:r>
            <a:br>
              <a:rPr lang="en-US" sz="3200" b="1" dirty="0"/>
            </a:br>
            <a:r>
              <a:rPr lang="en-US" sz="3200" b="1" dirty="0" smtClean="0"/>
              <a:t/>
            </a:r>
            <a:br>
              <a:rPr lang="en-US" sz="3200" b="1" dirty="0" smtClean="0"/>
            </a:br>
            <a:r>
              <a:rPr lang="en-ZA" sz="3200" b="1" dirty="0" smtClean="0"/>
              <a:t>Fill </a:t>
            </a:r>
            <a:r>
              <a:rPr lang="en-ZA" sz="3200" b="1" dirty="0"/>
              <a:t>your mind with the good things of life and your body will enjoy good health.</a:t>
            </a:r>
            <a:r>
              <a:rPr lang="en-US" sz="3200" b="1" dirty="0"/>
              <a:t/>
            </a:r>
            <a:br>
              <a:rPr lang="en-US" sz="3200" b="1" dirty="0"/>
            </a:br>
            <a:r>
              <a:rPr lang="en-US" sz="3200" b="1" dirty="0" smtClean="0"/>
              <a:t/>
            </a:r>
            <a:br>
              <a:rPr lang="en-US" sz="3200" b="1" dirty="0" smtClean="0"/>
            </a:br>
            <a:r>
              <a:rPr lang="en-ZA" sz="3200" dirty="0" smtClean="0"/>
              <a:t>In </a:t>
            </a:r>
            <a:r>
              <a:rPr lang="en-ZA" sz="3200" dirty="0"/>
              <a:t>your soul you will experience emotions such as love and hate; </a:t>
            </a:r>
            <a:r>
              <a:rPr lang="en-ZA" sz="3200" b="1" u="sng" dirty="0"/>
              <a:t>enthusiasm</a:t>
            </a:r>
            <a:r>
              <a:rPr lang="en-ZA" sz="3200" dirty="0"/>
              <a:t>; disappointment, joy and depression. </a:t>
            </a:r>
            <a:r>
              <a:rPr lang="en-ZA" sz="3200" b="1" dirty="0"/>
              <a:t>We have to work on these emotions!</a:t>
            </a:r>
            <a:endParaRPr lang="en-US" sz="3200" b="1" dirty="0"/>
          </a:p>
        </p:txBody>
      </p:sp>
      <p:sp>
        <p:nvSpPr>
          <p:cNvPr id="3" name="Content Placeholder 2"/>
          <p:cNvSpPr>
            <a:spLocks noGrp="1"/>
          </p:cNvSpPr>
          <p:nvPr>
            <p:ph idx="1"/>
          </p:nvPr>
        </p:nvSpPr>
        <p:spPr>
          <a:xfrm>
            <a:off x="457200" y="5929330"/>
            <a:ext cx="8229600" cy="196833"/>
          </a:xfrm>
        </p:spPr>
        <p:txBody>
          <a:bodyPr>
            <a:normAutofit fontScale="25000" lnSpcReduction="20000"/>
          </a:bodyPr>
          <a:lstStyle/>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54692"/>
          </a:xfrm>
        </p:spPr>
        <p:txBody>
          <a:bodyPr>
            <a:normAutofit/>
          </a:bodyPr>
          <a:lstStyle/>
          <a:p>
            <a:r>
              <a:rPr lang="en-ZA" sz="3200" b="1" u="sng" dirty="0"/>
              <a:t>What does the word “enthusiasm” mean?</a:t>
            </a:r>
            <a:r>
              <a:rPr lang="en-ZA" sz="3200" u="sng" dirty="0"/>
              <a:t>  </a:t>
            </a:r>
            <a:r>
              <a:rPr lang="en-US" sz="3200" u="sng" dirty="0"/>
              <a:t/>
            </a:r>
            <a:br>
              <a:rPr lang="en-US" sz="3200" u="sng" dirty="0"/>
            </a:br>
            <a:r>
              <a:rPr lang="en-ZA" sz="3200" u="sng" dirty="0"/>
              <a:t>It comes from the Greek word</a:t>
            </a:r>
            <a:r>
              <a:rPr lang="en-ZA" sz="3200" dirty="0"/>
              <a:t>: “</a:t>
            </a:r>
            <a:r>
              <a:rPr lang="en-ZA" sz="3200" dirty="0" err="1"/>
              <a:t>entheos</a:t>
            </a:r>
            <a:r>
              <a:rPr lang="en-ZA" sz="3200" dirty="0"/>
              <a:t>”  </a:t>
            </a:r>
            <a:r>
              <a:rPr lang="en-US" sz="3200" dirty="0"/>
              <a:t/>
            </a:r>
            <a:br>
              <a:rPr lang="en-US" sz="3200" dirty="0"/>
            </a:br>
            <a:r>
              <a:rPr lang="en-ZA" sz="3200" dirty="0"/>
              <a:t>And the word “</a:t>
            </a:r>
            <a:r>
              <a:rPr lang="en-ZA" sz="3200" dirty="0" err="1"/>
              <a:t>entheos</a:t>
            </a:r>
            <a:r>
              <a:rPr lang="en-ZA" sz="3200" dirty="0"/>
              <a:t>” is used for God.</a:t>
            </a:r>
            <a:r>
              <a:rPr lang="en-US" sz="3200" dirty="0"/>
              <a:t/>
            </a:r>
            <a:br>
              <a:rPr lang="en-US" sz="3200" dirty="0"/>
            </a:br>
            <a:r>
              <a:rPr lang="en-US" sz="3200" dirty="0" smtClean="0"/>
              <a:t/>
            </a:r>
            <a:br>
              <a:rPr lang="en-US" sz="3200" dirty="0" smtClean="0"/>
            </a:br>
            <a:r>
              <a:rPr lang="en-ZA" sz="3200" b="1" u="sng" dirty="0" smtClean="0"/>
              <a:t>I </a:t>
            </a:r>
            <a:r>
              <a:rPr lang="en-ZA" sz="3200" b="1" u="sng" dirty="0"/>
              <a:t>believe the more enthusiasm a person has, the more of God he has in himself.</a:t>
            </a:r>
            <a:r>
              <a:rPr lang="en-US" sz="3200" b="1" dirty="0"/>
              <a:t/>
            </a:r>
            <a:br>
              <a:rPr lang="en-US" sz="3200" b="1" dirty="0"/>
            </a:br>
            <a:r>
              <a:rPr lang="en-US" sz="3200" dirty="0" smtClean="0"/>
              <a:t/>
            </a:r>
            <a:br>
              <a:rPr lang="en-US" sz="3200" dirty="0" smtClean="0"/>
            </a:br>
            <a:r>
              <a:rPr lang="en-ZA" sz="3200" dirty="0" smtClean="0"/>
              <a:t>If </a:t>
            </a:r>
            <a:r>
              <a:rPr lang="en-ZA" sz="3200" dirty="0"/>
              <a:t>you have lost your enthusiasm in life, the Lord can restore it. Allow Him to touch you and enthuse you in your soul. </a:t>
            </a:r>
            <a:endParaRPr lang="en-US" sz="3200" dirty="0"/>
          </a:p>
        </p:txBody>
      </p:sp>
      <p:sp>
        <p:nvSpPr>
          <p:cNvPr id="3" name="Content Placeholder 2"/>
          <p:cNvSpPr>
            <a:spLocks noGrp="1"/>
          </p:cNvSpPr>
          <p:nvPr>
            <p:ph idx="1"/>
          </p:nvPr>
        </p:nvSpPr>
        <p:spPr>
          <a:xfrm>
            <a:off x="457200" y="5929330"/>
            <a:ext cx="8229600" cy="196833"/>
          </a:xfrm>
        </p:spPr>
        <p:txBody>
          <a:bodyPr>
            <a:normAutofit fontScale="25000" lnSpcReduction="20000"/>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40510"/>
          </a:xfrm>
        </p:spPr>
        <p:txBody>
          <a:bodyPr>
            <a:normAutofit fontScale="90000"/>
          </a:bodyPr>
          <a:lstStyle/>
          <a:p>
            <a:r>
              <a:rPr lang="en-ZA" sz="3200" b="1" u="sng" dirty="0" smtClean="0"/>
              <a:t/>
            </a:r>
            <a:br>
              <a:rPr lang="en-ZA" sz="3200" b="1" u="sng" dirty="0" smtClean="0"/>
            </a:br>
            <a:r>
              <a:rPr lang="en-ZA" sz="3200" b="1" u="sng" dirty="0" smtClean="0"/>
              <a:t>What </a:t>
            </a:r>
            <a:r>
              <a:rPr lang="en-ZA" sz="3200" b="1" u="sng" dirty="0"/>
              <a:t>influences </a:t>
            </a:r>
            <a:r>
              <a:rPr lang="en-ZA" sz="3200" b="1" u="sng" dirty="0" smtClean="0"/>
              <a:t>my Soul”?</a:t>
            </a:r>
            <a:br>
              <a:rPr lang="en-ZA" sz="3200" b="1" u="sng" dirty="0" smtClean="0"/>
            </a:br>
            <a:r>
              <a:rPr lang="en-ZA" sz="3200" b="1" u="sng" dirty="0" smtClean="0"/>
              <a:t>(my: Intellect, Emotions and Will?)</a:t>
            </a:r>
            <a:r>
              <a:rPr lang="en-US" sz="3200" dirty="0"/>
              <a:t/>
            </a:r>
            <a:br>
              <a:rPr lang="en-US" sz="3200" dirty="0"/>
            </a:br>
            <a:r>
              <a:rPr lang="en-US" sz="3200" dirty="0" smtClean="0"/>
              <a:t/>
            </a:r>
            <a:br>
              <a:rPr lang="en-US" sz="3200" dirty="0" smtClean="0"/>
            </a:br>
            <a:r>
              <a:rPr lang="en-ZA" sz="3200" b="1" u="sng" dirty="0" smtClean="0"/>
              <a:t>What </a:t>
            </a:r>
            <a:r>
              <a:rPr lang="en-ZA" sz="3200" b="1" u="sng" dirty="0"/>
              <a:t>I </a:t>
            </a:r>
            <a:r>
              <a:rPr lang="en-ZA" sz="3200" b="1" i="1" u="sng" dirty="0"/>
              <a:t>SEE</a:t>
            </a:r>
            <a:r>
              <a:rPr lang="en-ZA" sz="3200" dirty="0"/>
              <a:t> </a:t>
            </a:r>
            <a:r>
              <a:rPr lang="en-ZA" sz="3200" b="1" dirty="0"/>
              <a:t>(Matt. 6: 22, 23)</a:t>
            </a:r>
            <a:r>
              <a:rPr lang="en-ZA" sz="3200" dirty="0"/>
              <a:t> </a:t>
            </a:r>
            <a:r>
              <a:rPr lang="en-ZA" sz="3200" dirty="0" smtClean="0"/>
              <a:t/>
            </a:r>
            <a:br>
              <a:rPr lang="en-ZA" sz="3200" dirty="0" smtClean="0"/>
            </a:br>
            <a:r>
              <a:rPr lang="en-ZA" sz="3200" u="sng" dirty="0" smtClean="0"/>
              <a:t>Jesus </a:t>
            </a:r>
            <a:r>
              <a:rPr lang="en-ZA" sz="3200" u="sng" dirty="0"/>
              <a:t>said</a:t>
            </a:r>
            <a:r>
              <a:rPr lang="en-ZA" sz="3200" dirty="0"/>
              <a:t>: “The lamp of the body is the eye.</a:t>
            </a:r>
            <a:r>
              <a:rPr lang="en-US" sz="3200" dirty="0"/>
              <a:t/>
            </a:r>
            <a:br>
              <a:rPr lang="en-US" sz="3200" dirty="0"/>
            </a:br>
            <a:r>
              <a:rPr lang="en-ZA" sz="3200" dirty="0"/>
              <a:t> If therefore your eye is good, your whole body will be full of light. But if your eye is bad, your whole body will be full of darkness.”  </a:t>
            </a:r>
            <a:r>
              <a:rPr lang="en-US" sz="3200" dirty="0"/>
              <a:t/>
            </a:r>
            <a:br>
              <a:rPr lang="en-US" sz="3200" dirty="0"/>
            </a:br>
            <a:r>
              <a:rPr lang="en-US" sz="3200" dirty="0" smtClean="0"/>
              <a:t/>
            </a:r>
            <a:br>
              <a:rPr lang="en-US" sz="3200" dirty="0" smtClean="0"/>
            </a:br>
            <a:r>
              <a:rPr lang="en-ZA" sz="3200" b="1" u="sng" dirty="0" smtClean="0"/>
              <a:t>What </a:t>
            </a:r>
            <a:r>
              <a:rPr lang="en-ZA" sz="3200" b="1" u="sng" dirty="0"/>
              <a:t>I </a:t>
            </a:r>
            <a:r>
              <a:rPr lang="en-ZA" sz="3200" b="1" i="1" u="sng" dirty="0"/>
              <a:t>HEAR</a:t>
            </a:r>
            <a:r>
              <a:rPr lang="en-ZA" sz="3200" dirty="0"/>
              <a:t> </a:t>
            </a:r>
            <a:r>
              <a:rPr lang="en-ZA" sz="3200" b="1" dirty="0"/>
              <a:t>(Ps. 92:11)</a:t>
            </a:r>
            <a:r>
              <a:rPr lang="en-ZA" sz="3200" dirty="0"/>
              <a:t> </a:t>
            </a:r>
            <a:r>
              <a:rPr lang="en-ZA" sz="3200" dirty="0" smtClean="0"/>
              <a:t/>
            </a:r>
            <a:br>
              <a:rPr lang="en-ZA" sz="3200" dirty="0" smtClean="0"/>
            </a:br>
            <a:r>
              <a:rPr lang="en-ZA" sz="3200" dirty="0" smtClean="0"/>
              <a:t>Only listen to successful people!</a:t>
            </a:r>
            <a:br>
              <a:rPr lang="en-ZA" sz="3200" dirty="0" smtClean="0"/>
            </a:br>
            <a:r>
              <a:rPr lang="en-ZA" sz="3200" dirty="0" smtClean="0"/>
              <a:t/>
            </a:r>
            <a:br>
              <a:rPr lang="en-ZA" sz="3200" dirty="0" smtClean="0"/>
            </a:br>
            <a:r>
              <a:rPr lang="en-ZA" sz="3200" b="1" u="sng" dirty="0" smtClean="0"/>
              <a:t>What </a:t>
            </a:r>
            <a:r>
              <a:rPr lang="en-ZA" sz="3200" b="1" u="sng" dirty="0"/>
              <a:t>I </a:t>
            </a:r>
            <a:r>
              <a:rPr lang="en-ZA" sz="3200" b="1" i="1" u="sng" dirty="0"/>
              <a:t>SPEAK</a:t>
            </a:r>
            <a:r>
              <a:rPr lang="en-ZA" sz="3200" dirty="0"/>
              <a:t> </a:t>
            </a:r>
            <a:r>
              <a:rPr lang="en-ZA" sz="3200" b="1" dirty="0"/>
              <a:t>(Prov. 18:21)</a:t>
            </a:r>
            <a:r>
              <a:rPr lang="en-ZA" sz="3200" dirty="0"/>
              <a:t> </a:t>
            </a:r>
            <a:r>
              <a:rPr lang="en-ZA" sz="3200" dirty="0" smtClean="0"/>
              <a:t/>
            </a:r>
            <a:br>
              <a:rPr lang="en-ZA" sz="3200" dirty="0" smtClean="0"/>
            </a:br>
            <a:r>
              <a:rPr lang="en-ZA" sz="3200" dirty="0" smtClean="0"/>
              <a:t>“</a:t>
            </a:r>
            <a:r>
              <a:rPr lang="en-ZA" sz="3200" dirty="0"/>
              <a:t>Death and Life are in the power of the tongue.”</a:t>
            </a:r>
            <a:r>
              <a:rPr lang="en-US" sz="3200" dirty="0"/>
              <a:t/>
            </a:r>
            <a:br>
              <a:rPr lang="en-US" sz="3200" dirty="0"/>
            </a:br>
            <a:r>
              <a:rPr lang="en-US" sz="3200" dirty="0"/>
              <a:t/>
            </a:r>
            <a:br>
              <a:rPr lang="en-US" sz="3200" dirty="0"/>
            </a:br>
            <a:endParaRPr lang="en-US" sz="32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normAutofit fontScale="90000"/>
          </a:bodyPr>
          <a:lstStyle/>
          <a:p>
            <a:r>
              <a:rPr lang="en-ZA" sz="3200" b="1" u="sng" dirty="0" smtClean="0"/>
              <a:t>Our Body</a:t>
            </a:r>
            <a:r>
              <a:rPr lang="en-US" sz="3200" b="1" dirty="0"/>
              <a:t/>
            </a:r>
            <a:br>
              <a:rPr lang="en-US" sz="3200" b="1" dirty="0"/>
            </a:br>
            <a:r>
              <a:rPr lang="en-ZA" sz="3200" dirty="0"/>
              <a:t>Our BODIES are important to God. </a:t>
            </a:r>
            <a:r>
              <a:rPr lang="en-ZA" sz="3200" dirty="0" smtClean="0"/>
              <a:t/>
            </a:r>
            <a:br>
              <a:rPr lang="en-ZA" sz="3200" dirty="0" smtClean="0"/>
            </a:br>
            <a:r>
              <a:rPr lang="en-ZA" sz="3200" b="1" u="sng" dirty="0" smtClean="0"/>
              <a:t>The </a:t>
            </a:r>
            <a:r>
              <a:rPr lang="en-ZA" sz="3200" b="1" u="sng" dirty="0"/>
              <a:t>Bible says in Rom. 12:1</a:t>
            </a:r>
            <a:r>
              <a:rPr lang="en-ZA" sz="3200" u="sng" dirty="0"/>
              <a:t> </a:t>
            </a:r>
            <a:r>
              <a:rPr lang="en-ZA" sz="3200" u="sng" dirty="0" smtClean="0"/>
              <a:t/>
            </a:r>
            <a:br>
              <a:rPr lang="en-ZA" sz="3200" u="sng" dirty="0" smtClean="0"/>
            </a:br>
            <a:r>
              <a:rPr lang="en-ZA" sz="3200" dirty="0" smtClean="0"/>
              <a:t>”</a:t>
            </a:r>
            <a:r>
              <a:rPr lang="en-ZA" sz="3200" dirty="0"/>
              <a:t>I beseech you therefore, brethren, by the mercies of God, that you present </a:t>
            </a:r>
            <a:r>
              <a:rPr lang="en-ZA" sz="3200" b="1" i="1" u="sng" dirty="0"/>
              <a:t>your bodies</a:t>
            </a:r>
            <a:r>
              <a:rPr lang="en-ZA" sz="3200" dirty="0"/>
              <a:t> a living sacrifice, holy, acceptable to God, which is your reasonable service.”  </a:t>
            </a:r>
            <a:r>
              <a:rPr lang="en-US" sz="3200" dirty="0"/>
              <a:t/>
            </a:r>
            <a:br>
              <a:rPr lang="en-US" sz="3200" dirty="0"/>
            </a:br>
            <a:r>
              <a:rPr lang="en-ZA" sz="3200" dirty="0"/>
              <a:t> </a:t>
            </a:r>
            <a:r>
              <a:rPr lang="en-US" sz="3200" dirty="0"/>
              <a:t/>
            </a:r>
            <a:br>
              <a:rPr lang="en-US" sz="3200" dirty="0"/>
            </a:br>
            <a:r>
              <a:rPr lang="en-ZA" sz="3200" b="1" u="sng" dirty="0"/>
              <a:t>Paul writes in 1 Cor. 6:19,20</a:t>
            </a:r>
            <a:r>
              <a:rPr lang="en-ZA" sz="3200" dirty="0"/>
              <a:t> </a:t>
            </a:r>
            <a:r>
              <a:rPr lang="en-ZA" sz="3200" dirty="0" smtClean="0"/>
              <a:t/>
            </a:r>
            <a:br>
              <a:rPr lang="en-ZA" sz="3200" dirty="0" smtClean="0"/>
            </a:br>
            <a:r>
              <a:rPr lang="en-ZA" sz="3200" dirty="0" smtClean="0"/>
              <a:t>“</a:t>
            </a:r>
            <a:r>
              <a:rPr lang="en-ZA" sz="3200" dirty="0"/>
              <a:t>Or do you not know that </a:t>
            </a:r>
            <a:r>
              <a:rPr lang="en-ZA" sz="3200" b="1" i="1" u="sng" dirty="0"/>
              <a:t>your body is the temple of the Holy Spirit</a:t>
            </a:r>
            <a:r>
              <a:rPr lang="en-ZA" sz="3200" dirty="0"/>
              <a:t> who is in you, whom you have from God, and you are not your </a:t>
            </a:r>
            <a:r>
              <a:rPr lang="en-ZA" sz="3200" dirty="0" smtClean="0"/>
              <a:t>own</a:t>
            </a:r>
            <a:r>
              <a:rPr lang="en-ZA" sz="3200" dirty="0"/>
              <a:t>? For you were bought at a price; therefore glorify God </a:t>
            </a:r>
            <a:r>
              <a:rPr lang="en-ZA" sz="3200" b="1" u="sng" dirty="0"/>
              <a:t>in your body and in your spirit</a:t>
            </a:r>
            <a:r>
              <a:rPr lang="en-ZA" sz="3200" dirty="0"/>
              <a:t>, which are God’s.”</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54692"/>
          </a:xfrm>
        </p:spPr>
        <p:txBody>
          <a:bodyPr>
            <a:normAutofit/>
          </a:bodyPr>
          <a:lstStyle/>
          <a:p>
            <a:r>
              <a:rPr lang="en-ZA" sz="3200" b="1" u="sng" dirty="0"/>
              <a:t>We are the MASTERPIECE of God’s creation!</a:t>
            </a:r>
            <a:r>
              <a:rPr lang="en-ZA" sz="3200" b="1" dirty="0"/>
              <a:t> </a:t>
            </a:r>
            <a:r>
              <a:rPr lang="en-US" sz="3200" b="1" dirty="0"/>
              <a:t/>
            </a:r>
            <a:br>
              <a:rPr lang="en-US" sz="3200" b="1" dirty="0"/>
            </a:br>
            <a:r>
              <a:rPr lang="en-US" sz="3200" b="1" dirty="0" smtClean="0"/>
              <a:t/>
            </a:r>
            <a:br>
              <a:rPr lang="en-US" sz="3200" b="1" dirty="0" smtClean="0"/>
            </a:br>
            <a:r>
              <a:rPr lang="en-ZA" sz="3200" dirty="0" smtClean="0"/>
              <a:t>We </a:t>
            </a:r>
            <a:r>
              <a:rPr lang="en-ZA" sz="3200" dirty="0"/>
              <a:t>are so unique, and did you know, within us God built in healing? </a:t>
            </a:r>
            <a:r>
              <a:rPr lang="en-US" sz="3200" dirty="0"/>
              <a:t/>
            </a:r>
            <a:br>
              <a:rPr lang="en-US" sz="3200" dirty="0"/>
            </a:br>
            <a:r>
              <a:rPr lang="en-US" sz="3200" dirty="0" smtClean="0"/>
              <a:t/>
            </a:r>
            <a:br>
              <a:rPr lang="en-US" sz="3200" dirty="0" smtClean="0"/>
            </a:br>
            <a:r>
              <a:rPr lang="en-ZA" sz="3200" b="1" i="1" u="sng" dirty="0" smtClean="0"/>
              <a:t>Thank </a:t>
            </a:r>
            <a:r>
              <a:rPr lang="en-ZA" sz="3200" b="1" i="1" u="sng" dirty="0"/>
              <a:t>God for what is written in </a:t>
            </a:r>
            <a:r>
              <a:rPr lang="en-ZA" sz="3200" b="1" i="1" u="sng" dirty="0" smtClean="0"/>
              <a:t>Ps.139:14</a:t>
            </a:r>
            <a:r>
              <a:rPr lang="en-ZA" sz="3200" b="1" i="1" dirty="0" smtClean="0"/>
              <a:t> </a:t>
            </a:r>
            <a:br>
              <a:rPr lang="en-ZA" sz="3200" b="1" i="1" dirty="0" smtClean="0"/>
            </a:br>
            <a:r>
              <a:rPr lang="en-ZA" sz="3200" b="1" i="1" dirty="0" smtClean="0"/>
              <a:t>“</a:t>
            </a:r>
            <a:r>
              <a:rPr lang="en-ZA" sz="3200" b="1" i="1" dirty="0"/>
              <a:t>I will praise You, for I am fearfully and wonderfully made.”</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125</Words>
  <Application>Microsoft Office PowerPoint</Application>
  <PresentationFormat>On-screen Show (4:3)</PresentationFormat>
  <Paragraphs>21</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Discover YOURSELF </vt:lpstr>
      <vt:lpstr>The purpose of this study is to help you: “Discover yourself “as a person How God made you as:  “Spirit, Soul a Body” How He “Forgave” you and placed you  in a “Position” to live your “Potential” So that you can be effective in your “Ministry and Gifts” This will bring fulfillment in you!</vt:lpstr>
      <vt:lpstr>God made us to enjoy life. King David once wrote these words in Ps 139 verses 1 to 14 “O, Lord, You have searched me and known me. You know my sitting down and my rising up.  (Verses 1,2) You have hedged me behind and before, And laid Your hand upon me. (Verse 5) For You formed my inward parts; You covered me in my mother’s womb. (Verse 13) I will praise You, for I am fearfully and wonderfully made...”(Verse 14)  THEREFORE ACCEPT YOURSELF!! </vt:lpstr>
      <vt:lpstr> Your birth may have surprised someone,  but not God.  He knew you before you were born, and has a plan for your life.   The question is:  “Are you a happy person, or not?”  Did some bad things happen to you?    </vt:lpstr>
      <vt:lpstr>Slide 5</vt:lpstr>
      <vt:lpstr>Discover yourself as Spirit, Soul and Body.  This is something you must understand.  It will help you to get new direction in life.   You are a spirit being, that has a soul and lives in a body. </vt:lpstr>
      <vt:lpstr>The spirit of man.     A clear scripture in the Bible to show that man is spirit, soul and body is found in:  1 Thessalonians 5:23 “And may the God of peace Himself sanctify you through and through and may your spirit and soul and body be preserved sound and complete and found blameless at the coming of our Lord Jesus Christ.” </vt:lpstr>
      <vt:lpstr>When God created man He made him out of a material part and a spiritual part. The body is the “material part” and the spirit and soul is the “spiritual part”  GOD SAVED US IN OUR SPIRIT! WE MUST WORK ON OUR SOUL!  This truth is found in Gen.2:7 “And the Lord God formed man of the dust of the ground, and breathed into his nostrils the breath of life; and man became a living soul.”</vt:lpstr>
      <vt:lpstr>What happens when a person dies?  What happens when a person is raised from death?  Read 1 Kings 17:17-24 were Elijah the prophet prayed for a young son who died. </vt:lpstr>
      <vt:lpstr>The Soul of Man The Bible tells us that there is a difference between Spirit and Soul.   In Heb. 4:12 we read these words  “For the word of God is living and powerful, and sharper than any two-edged sword, piercing even to the division of soul and spirit, and of joints and marrow, and is a discerner of the thoughts and intents of the heart.”</vt:lpstr>
      <vt:lpstr>A good definition for our soul will be our intellect, emotions and our will. Prov. 23:7 “For as he (man) thinks in his heart, so is he”    You and I are what we think.  Yes, the “battlefield” is our minds.  It is in our minds were the enemy attacks us first. </vt:lpstr>
      <vt:lpstr>We all have a “Philosophy”   “Philo” means love  and “sophy” means thoughts  Philosophy is “love for our thoughts”  Your thoughts made you what you are today! Change the way you think and it will change your whole life! </vt:lpstr>
      <vt:lpstr>  That’s why we must think things of above, things that please God.  Col.3:2 “Set your minds on things above, not on things on the earth.” Rom.12:2 “And do not be conformed to this world, but be transformed by the renewing of your mind, that you may prove what is that good and acceptable and perfect will of God.” Also read Phil. 4:8 </vt:lpstr>
      <vt:lpstr>What we think has an effect on our bodies.  Fill your mind with the good things of life and your body will enjoy good health.  In your soul you will experience emotions such as love and hate; enthusiasm; disappointment, joy and depression. We have to work on these emotions!</vt:lpstr>
      <vt:lpstr>What does the word “enthusiasm” mean?   It comes from the Greek word: “entheos”   And the word “entheos” is used for God.  I believe the more enthusiasm a person has, the more of God he has in himself.  If you have lost your enthusiasm in life, the Lord can restore it. Allow Him to touch you and enthuse you in your soul. </vt:lpstr>
      <vt:lpstr> What influences my Soul”? (my: Intellect, Emotions and Will?)  What I SEE (Matt. 6: 22, 23)  Jesus said: “The lamp of the body is the eye.  If therefore your eye is good, your whole body will be full of light. But if your eye is bad, your whole body will be full of darkness.”    What I HEAR (Ps. 92:11)  Only listen to successful people!  What I SPEAK (Prov. 18:21)  “Death and Life are in the power of the tongue.”  </vt:lpstr>
      <vt:lpstr>Our Body Our BODIES are important to God.  The Bible says in Rom. 12:1  ”I beseech you therefore, brethren, by the mercies of God, that you present your bodies a living sacrifice, holy, acceptable to God, which is your reasonable service.”     Paul writes in 1 Cor. 6:19,20  “Or do you not know that your body is the temple of the Holy Spirit who is in you, whom you have from God, and you are not your own? For you were bought at a price; therefore glorify God in your body and in your spirit, which are God’s.”</vt:lpstr>
      <vt:lpstr>We are the MASTERPIECE of God’s creation!   We are so unique, and did you know, within us God built in healing?   Thank God for what is written in Ps.139:14  “I will praise You, for I am fearfully and wonderfully made.”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made us to enjoy life. King David once wrote these words in Ps 139 verses 1 to 14 “O, Lord, You have searched me and known me. You know my sitting down and my rising up. (Verses 1,2) You have hedged me behind and before, And laid Your hand upon me. (Verse 5) For You formed my inward parts; You covered me in my mother’s womb. (Verse 13) I will praise You, for I am fearfully and wonderfully made...”(Verse 14) </dc:title>
  <dc:creator>Dan</dc:creator>
  <cp:lastModifiedBy>Dan</cp:lastModifiedBy>
  <cp:revision>33</cp:revision>
  <dcterms:created xsi:type="dcterms:W3CDTF">2014-01-26T18:37:44Z</dcterms:created>
  <dcterms:modified xsi:type="dcterms:W3CDTF">2014-02-08T02:51:44Z</dcterms:modified>
</cp:coreProperties>
</file>